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8" r:id="rId3"/>
    <p:sldId id="257" r:id="rId4"/>
    <p:sldId id="259" r:id="rId5"/>
    <p:sldId id="260" r:id="rId6"/>
    <p:sldId id="264" r:id="rId7"/>
    <p:sldId id="261" r:id="rId8"/>
    <p:sldId id="262" r:id="rId9"/>
    <p:sldId id="263"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8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53C085-B829-4B23-8FBE-83B4DD889430}" type="datetimeFigureOut">
              <a:rPr lang="en-US" smtClean="0"/>
              <a:pPr/>
              <a:t>9/22/2023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8C9231-9881-40B2-9213-C383A4BC84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Point out the different geometric shapes that are very recognizable to the kids.  Then show how the organic shapes can take any form so long as they are a closed area.</a:t>
            </a:r>
          </a:p>
        </p:txBody>
      </p:sp>
      <p:sp>
        <p:nvSpPr>
          <p:cNvPr id="4" name="Slide Number Placeholder 3"/>
          <p:cNvSpPr>
            <a:spLocks noGrp="1"/>
          </p:cNvSpPr>
          <p:nvPr>
            <p:ph type="sldNum" sz="quarter" idx="10"/>
          </p:nvPr>
        </p:nvSpPr>
        <p:spPr/>
        <p:txBody>
          <a:bodyPr/>
          <a:lstStyle/>
          <a:p>
            <a:fld id="{508C9231-9881-40B2-9213-C383A4BC846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Show how the three musicians has many geometric</a:t>
            </a:r>
            <a:r>
              <a:rPr lang="en-US" baseline="0" dirty="0"/>
              <a:t> shapes and that large still has many curvy free flowing shapes.  Ask the kids what they think about the two pieces.  Are they Silly?  Weird?   What is their favorite part?   Can they tell what the painting are of.  </a:t>
            </a:r>
            <a:endParaRPr lang="en-US" dirty="0"/>
          </a:p>
        </p:txBody>
      </p:sp>
      <p:sp>
        <p:nvSpPr>
          <p:cNvPr id="4" name="Slide Number Placeholder 3"/>
          <p:cNvSpPr>
            <a:spLocks noGrp="1"/>
          </p:cNvSpPr>
          <p:nvPr>
            <p:ph type="sldNum" sz="quarter" idx="10"/>
          </p:nvPr>
        </p:nvSpPr>
        <p:spPr/>
        <p:txBody>
          <a:bodyPr/>
          <a:lstStyle/>
          <a:p>
            <a:fld id="{508C9231-9881-40B2-9213-C383A4BC846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Picasso</a:t>
            </a:r>
          </a:p>
        </p:txBody>
      </p:sp>
      <p:sp>
        <p:nvSpPr>
          <p:cNvPr id="4" name="Slide Number Placeholder 3"/>
          <p:cNvSpPr>
            <a:spLocks noGrp="1"/>
          </p:cNvSpPr>
          <p:nvPr>
            <p:ph type="sldNum" sz="quarter" idx="10"/>
          </p:nvPr>
        </p:nvSpPr>
        <p:spPr/>
        <p:txBody>
          <a:bodyPr/>
          <a:lstStyle/>
          <a:p>
            <a:fld id="{508C9231-9881-40B2-9213-C383A4BC846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Tell the kids before we start out project today I want to Read the </a:t>
            </a:r>
            <a:r>
              <a:rPr lang="en-US"/>
              <a:t>book called</a:t>
            </a:r>
            <a:r>
              <a:rPr lang="en-US" baseline="0"/>
              <a:t> </a:t>
            </a:r>
            <a:r>
              <a:rPr lang="en-US" baseline="0" dirty="0"/>
              <a:t>Jeremy draws a monster.   Feel free to coordinate with me to borrow if you can’t find it.  425-223-8324</a:t>
            </a:r>
            <a:endParaRPr lang="en-US" dirty="0"/>
          </a:p>
        </p:txBody>
      </p:sp>
      <p:sp>
        <p:nvSpPr>
          <p:cNvPr id="4" name="Slide Number Placeholder 3"/>
          <p:cNvSpPr>
            <a:spLocks noGrp="1"/>
          </p:cNvSpPr>
          <p:nvPr>
            <p:ph type="sldNum" sz="quarter" idx="10"/>
          </p:nvPr>
        </p:nvSpPr>
        <p:spPr/>
        <p:txBody>
          <a:bodyPr/>
          <a:lstStyle/>
          <a:p>
            <a:fld id="{508C9231-9881-40B2-9213-C383A4BC846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Examples of what</a:t>
            </a:r>
            <a:r>
              <a:rPr lang="en-US" baseline="0" dirty="0"/>
              <a:t> kids will make.   Ask the kids what kind of Picasso monster they will be making?  Happy, sad, mad, friendly, etc.  Instruct them to use all their shapes.  Geometric as well as organic.</a:t>
            </a:r>
            <a:endParaRPr lang="en-US" dirty="0"/>
          </a:p>
        </p:txBody>
      </p:sp>
      <p:sp>
        <p:nvSpPr>
          <p:cNvPr id="4" name="Slide Number Placeholder 3"/>
          <p:cNvSpPr>
            <a:spLocks noGrp="1"/>
          </p:cNvSpPr>
          <p:nvPr>
            <p:ph type="sldNum" sz="quarter" idx="10"/>
          </p:nvPr>
        </p:nvSpPr>
        <p:spPr/>
        <p:txBody>
          <a:bodyPr/>
          <a:lstStyle/>
          <a:p>
            <a:fld id="{508C9231-9881-40B2-9213-C383A4BC846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give each of them a piece of string and  practice making ORGANIC shapes with it.  Then have them</a:t>
            </a:r>
            <a:r>
              <a:rPr lang="en-US" sz="1200" kern="1200" baseline="0" dirty="0">
                <a:solidFill>
                  <a:schemeClr val="tx1"/>
                </a:solidFill>
                <a:latin typeface="+mn-lt"/>
                <a:ea typeface="+mn-ea"/>
                <a:cs typeface="+mn-cs"/>
              </a:rPr>
              <a:t> choose a shape to work with</a:t>
            </a:r>
            <a:endParaRPr lang="en-US" dirty="0"/>
          </a:p>
        </p:txBody>
      </p:sp>
      <p:sp>
        <p:nvSpPr>
          <p:cNvPr id="4" name="Slide Number Placeholder 3"/>
          <p:cNvSpPr>
            <a:spLocks noGrp="1"/>
          </p:cNvSpPr>
          <p:nvPr>
            <p:ph type="sldNum" sz="quarter" idx="10"/>
          </p:nvPr>
        </p:nvSpPr>
        <p:spPr/>
        <p:txBody>
          <a:bodyPr/>
          <a:lstStyle/>
          <a:p>
            <a:fld id="{508C9231-9881-40B2-9213-C383A4BC846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Instruct each kids to trace around the outside</a:t>
            </a:r>
            <a:r>
              <a:rPr lang="en-US" baseline="0" dirty="0"/>
              <a:t> of their yarn shape.   This will be the monster body</a:t>
            </a:r>
            <a:endParaRPr lang="en-US" dirty="0"/>
          </a:p>
        </p:txBody>
      </p:sp>
      <p:sp>
        <p:nvSpPr>
          <p:cNvPr id="4" name="Slide Number Placeholder 3"/>
          <p:cNvSpPr>
            <a:spLocks noGrp="1"/>
          </p:cNvSpPr>
          <p:nvPr>
            <p:ph type="sldNum" sz="quarter" idx="10"/>
          </p:nvPr>
        </p:nvSpPr>
        <p:spPr/>
        <p:txBody>
          <a:bodyPr/>
          <a:lstStyle/>
          <a:p>
            <a:fld id="{508C9231-9881-40B2-9213-C383A4BC846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discuss the elements that will make up our monster: will he be mean, nice, silly, scary, or happy? How do we make a scary mouth? What do silly eyes look like? also have each student make up a pattern on the monster's skin. This is good because many of them will just scribble over the whole thing green </a:t>
            </a:r>
            <a:endParaRPr lang="en-US" dirty="0"/>
          </a:p>
        </p:txBody>
      </p:sp>
      <p:sp>
        <p:nvSpPr>
          <p:cNvPr id="4" name="Slide Number Placeholder 3"/>
          <p:cNvSpPr>
            <a:spLocks noGrp="1"/>
          </p:cNvSpPr>
          <p:nvPr>
            <p:ph type="sldNum" sz="quarter" idx="10"/>
          </p:nvPr>
        </p:nvSpPr>
        <p:spPr/>
        <p:txBody>
          <a:bodyPr/>
          <a:lstStyle/>
          <a:p>
            <a:fld id="{508C9231-9881-40B2-9213-C383A4BC84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97E55D-DDBF-4B64-9869-995EF51773BE}"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7E55D-DDBF-4B64-9869-995EF51773BE}"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7E55D-DDBF-4B64-9869-995EF51773BE}"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7E55D-DDBF-4B64-9869-995EF51773BE}"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7E55D-DDBF-4B64-9869-995EF51773BE}"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97E55D-DDBF-4B64-9869-995EF51773BE}"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97E55D-DDBF-4B64-9869-995EF51773BE}" type="datetimeFigureOut">
              <a:rPr lang="en-US" smtClean="0"/>
              <a:pPr/>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97E55D-DDBF-4B64-9869-995EF51773BE}" type="datetimeFigureOut">
              <a:rPr lang="en-US" smtClean="0"/>
              <a:pPr/>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7E55D-DDBF-4B64-9869-995EF51773BE}" type="datetimeFigureOut">
              <a:rPr lang="en-US" smtClean="0"/>
              <a:pPr/>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7E55D-DDBF-4B64-9869-995EF51773BE}"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7E55D-DDBF-4B64-9869-995EF51773BE}"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0A0920-099C-4671-8DB4-D85E85A9C9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7E55D-DDBF-4B64-9869-995EF51773BE}" type="datetimeFigureOut">
              <a:rPr lang="en-US" smtClean="0"/>
              <a:pPr/>
              <a:t>9/22/2023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A0920-099C-4671-8DB4-D85E85A9C9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00200" y="4191000"/>
            <a:ext cx="6019800" cy="1981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200" b="0" i="0" u="none" strike="noStrike" kern="1200" cap="none" spc="0" normalizeH="0" baseline="0" noProof="0" dirty="0">
                <a:ln>
                  <a:noFill/>
                </a:ln>
                <a:solidFill>
                  <a:schemeClr val="tx1"/>
                </a:solidFill>
                <a:effectLst/>
                <a:uLnTx/>
                <a:uFillTx/>
                <a:latin typeface="+mj-lt"/>
                <a:ea typeface="+mj-ea"/>
                <a:cs typeface="+mj-cs"/>
              </a:rPr>
              <a:t>Shapes</a:t>
            </a:r>
            <a:br>
              <a:rPr kumimoji="0" lang="en-US" sz="6600" b="0" i="0" u="none" strike="noStrike" kern="1200" cap="none" spc="0" normalizeH="0" baseline="0" noProof="0" dirty="0">
                <a:ln>
                  <a:noFill/>
                </a:ln>
                <a:solidFill>
                  <a:schemeClr val="tx1"/>
                </a:solidFill>
                <a:effectLst/>
                <a:uLnTx/>
                <a:uFillTx/>
                <a:latin typeface="+mj-lt"/>
                <a:ea typeface="+mj-ea"/>
                <a:cs typeface="+mj-cs"/>
              </a:rPr>
            </a:br>
            <a:endParaRPr kumimoji="0" lang="en-US" sz="6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Subtitle 2"/>
          <p:cNvSpPr txBox="1">
            <a:spLocks/>
          </p:cNvSpPr>
          <p:nvPr/>
        </p:nvSpPr>
        <p:spPr>
          <a:xfrm>
            <a:off x="2362200" y="6050037"/>
            <a:ext cx="6705600" cy="685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a:ln>
                  <a:noFill/>
                </a:ln>
                <a:solidFill>
                  <a:schemeClr val="tx1">
                    <a:tint val="75000"/>
                  </a:schemeClr>
                </a:solidFill>
                <a:effectLst/>
                <a:uLnTx/>
                <a:uFillTx/>
                <a:latin typeface="+mn-lt"/>
                <a:ea typeface="+mn-ea"/>
                <a:cs typeface="+mn-cs"/>
              </a:rPr>
              <a:t>An Art Start Lesson: Kindergarten</a:t>
            </a:r>
          </a:p>
        </p:txBody>
      </p:sp>
      <p:sp>
        <p:nvSpPr>
          <p:cNvPr id="6" name="Oval 5"/>
          <p:cNvSpPr/>
          <p:nvPr/>
        </p:nvSpPr>
        <p:spPr>
          <a:xfrm>
            <a:off x="609600" y="457200"/>
            <a:ext cx="914400" cy="914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19399" y="2865363"/>
            <a:ext cx="914400" cy="914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5108850">
            <a:off x="7742472" y="4605726"/>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art 8"/>
          <p:cNvSpPr/>
          <p:nvPr/>
        </p:nvSpPr>
        <p:spPr>
          <a:xfrm>
            <a:off x="6172200" y="533400"/>
            <a:ext cx="914400" cy="914400"/>
          </a:xfrm>
          <a:prstGeom prst="hear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4724400" y="3200400"/>
            <a:ext cx="914400" cy="914400"/>
          </a:xfrm>
          <a:prstGeom prst="star5">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rot="1179632">
            <a:off x="6758708" y="2342852"/>
            <a:ext cx="1493204" cy="1865501"/>
          </a:xfrm>
          <a:custGeom>
            <a:avLst/>
            <a:gdLst>
              <a:gd name="connsiteX0" fmla="*/ 385887 w 1493204"/>
              <a:gd name="connsiteY0" fmla="*/ 674375 h 1865501"/>
              <a:gd name="connsiteX1" fmla="*/ 409950 w 1493204"/>
              <a:gd name="connsiteY1" fmla="*/ 554059 h 1865501"/>
              <a:gd name="connsiteX2" fmla="*/ 421982 w 1493204"/>
              <a:gd name="connsiteY2" fmla="*/ 337490 h 1865501"/>
              <a:gd name="connsiteX3" fmla="*/ 458077 w 1493204"/>
              <a:gd name="connsiteY3" fmla="*/ 325459 h 1865501"/>
              <a:gd name="connsiteX4" fmla="*/ 494171 w 1493204"/>
              <a:gd name="connsiteY4" fmla="*/ 349522 h 1865501"/>
              <a:gd name="connsiteX5" fmla="*/ 518235 w 1493204"/>
              <a:gd name="connsiteY5" fmla="*/ 373585 h 1865501"/>
              <a:gd name="connsiteX6" fmla="*/ 554329 w 1493204"/>
              <a:gd name="connsiteY6" fmla="*/ 385617 h 1865501"/>
              <a:gd name="connsiteX7" fmla="*/ 590424 w 1493204"/>
              <a:gd name="connsiteY7" fmla="*/ 421712 h 1865501"/>
              <a:gd name="connsiteX8" fmla="*/ 686677 w 1493204"/>
              <a:gd name="connsiteY8" fmla="*/ 397648 h 1865501"/>
              <a:gd name="connsiteX9" fmla="*/ 722771 w 1493204"/>
              <a:gd name="connsiteY9" fmla="*/ 361554 h 1865501"/>
              <a:gd name="connsiteX10" fmla="*/ 758866 w 1493204"/>
              <a:gd name="connsiteY10" fmla="*/ 337490 h 1865501"/>
              <a:gd name="connsiteX11" fmla="*/ 782929 w 1493204"/>
              <a:gd name="connsiteY11" fmla="*/ 301396 h 1865501"/>
              <a:gd name="connsiteX12" fmla="*/ 794961 w 1493204"/>
              <a:gd name="connsiteY12" fmla="*/ 229206 h 1865501"/>
              <a:gd name="connsiteX13" fmla="*/ 819024 w 1493204"/>
              <a:gd name="connsiteY13" fmla="*/ 606 h 1865501"/>
              <a:gd name="connsiteX14" fmla="*/ 999498 w 1493204"/>
              <a:gd name="connsiteY14" fmla="*/ 12638 h 1865501"/>
              <a:gd name="connsiteX15" fmla="*/ 1047624 w 1493204"/>
              <a:gd name="connsiteY15" fmla="*/ 24669 h 1865501"/>
              <a:gd name="connsiteX16" fmla="*/ 1119814 w 1493204"/>
              <a:gd name="connsiteY16" fmla="*/ 48733 h 1865501"/>
              <a:gd name="connsiteX17" fmla="*/ 1155908 w 1493204"/>
              <a:gd name="connsiteY17" fmla="*/ 120922 h 1865501"/>
              <a:gd name="connsiteX18" fmla="*/ 1131845 w 1493204"/>
              <a:gd name="connsiteY18" fmla="*/ 265301 h 1865501"/>
              <a:gd name="connsiteX19" fmla="*/ 1155908 w 1493204"/>
              <a:gd name="connsiteY19" fmla="*/ 469838 h 1865501"/>
              <a:gd name="connsiteX20" fmla="*/ 1179971 w 1493204"/>
              <a:gd name="connsiteY20" fmla="*/ 542027 h 1865501"/>
              <a:gd name="connsiteX21" fmla="*/ 1204035 w 1493204"/>
              <a:gd name="connsiteY21" fmla="*/ 566090 h 1865501"/>
              <a:gd name="connsiteX22" fmla="*/ 1216066 w 1493204"/>
              <a:gd name="connsiteY22" fmla="*/ 602185 h 1865501"/>
              <a:gd name="connsiteX23" fmla="*/ 1276224 w 1493204"/>
              <a:gd name="connsiteY23" fmla="*/ 674375 h 1865501"/>
              <a:gd name="connsiteX24" fmla="*/ 1312319 w 1493204"/>
              <a:gd name="connsiteY24" fmla="*/ 698438 h 1865501"/>
              <a:gd name="connsiteX25" fmla="*/ 1372477 w 1493204"/>
              <a:gd name="connsiteY25" fmla="*/ 770627 h 1865501"/>
              <a:gd name="connsiteX26" fmla="*/ 1396540 w 1493204"/>
              <a:gd name="connsiteY26" fmla="*/ 806722 h 1865501"/>
              <a:gd name="connsiteX27" fmla="*/ 1432635 w 1493204"/>
              <a:gd name="connsiteY27" fmla="*/ 915006 h 1865501"/>
              <a:gd name="connsiteX28" fmla="*/ 1444666 w 1493204"/>
              <a:gd name="connsiteY28" fmla="*/ 951101 h 1865501"/>
              <a:gd name="connsiteX29" fmla="*/ 1480761 w 1493204"/>
              <a:gd name="connsiteY29" fmla="*/ 987196 h 1865501"/>
              <a:gd name="connsiteX30" fmla="*/ 1492792 w 1493204"/>
              <a:gd name="connsiteY30" fmla="*/ 1059385 h 1865501"/>
              <a:gd name="connsiteX31" fmla="*/ 1480761 w 1493204"/>
              <a:gd name="connsiteY31" fmla="*/ 1203764 h 1865501"/>
              <a:gd name="connsiteX32" fmla="*/ 1408571 w 1493204"/>
              <a:gd name="connsiteY32" fmla="*/ 1263922 h 1865501"/>
              <a:gd name="connsiteX33" fmla="*/ 1179971 w 1493204"/>
              <a:gd name="connsiteY33" fmla="*/ 1275954 h 1865501"/>
              <a:gd name="connsiteX34" fmla="*/ 1119814 w 1493204"/>
              <a:gd name="connsiteY34" fmla="*/ 1287985 h 1865501"/>
              <a:gd name="connsiteX35" fmla="*/ 1083719 w 1493204"/>
              <a:gd name="connsiteY35" fmla="*/ 1300017 h 1865501"/>
              <a:gd name="connsiteX36" fmla="*/ 1023561 w 1493204"/>
              <a:gd name="connsiteY36" fmla="*/ 1312048 h 1865501"/>
              <a:gd name="connsiteX37" fmla="*/ 951371 w 1493204"/>
              <a:gd name="connsiteY37" fmla="*/ 1360175 h 1865501"/>
              <a:gd name="connsiteX38" fmla="*/ 939340 w 1493204"/>
              <a:gd name="connsiteY38" fmla="*/ 1396269 h 1865501"/>
              <a:gd name="connsiteX39" fmla="*/ 891214 w 1493204"/>
              <a:gd name="connsiteY39" fmla="*/ 1456427 h 1865501"/>
              <a:gd name="connsiteX40" fmla="*/ 843087 w 1493204"/>
              <a:gd name="connsiteY40" fmla="*/ 1564712 h 1865501"/>
              <a:gd name="connsiteX41" fmla="*/ 782929 w 1493204"/>
              <a:gd name="connsiteY41" fmla="*/ 1672996 h 1865501"/>
              <a:gd name="connsiteX42" fmla="*/ 758866 w 1493204"/>
              <a:gd name="connsiteY42" fmla="*/ 1709090 h 1865501"/>
              <a:gd name="connsiteX43" fmla="*/ 734803 w 1493204"/>
              <a:gd name="connsiteY43" fmla="*/ 1745185 h 1865501"/>
              <a:gd name="connsiteX44" fmla="*/ 698708 w 1493204"/>
              <a:gd name="connsiteY44" fmla="*/ 1781280 h 1865501"/>
              <a:gd name="connsiteX45" fmla="*/ 662614 w 1493204"/>
              <a:gd name="connsiteY45" fmla="*/ 1805343 h 1865501"/>
              <a:gd name="connsiteX46" fmla="*/ 602456 w 1493204"/>
              <a:gd name="connsiteY46" fmla="*/ 1865501 h 1865501"/>
              <a:gd name="connsiteX47" fmla="*/ 566361 w 1493204"/>
              <a:gd name="connsiteY47" fmla="*/ 1841438 h 1865501"/>
              <a:gd name="connsiteX48" fmla="*/ 530266 w 1493204"/>
              <a:gd name="connsiteY48" fmla="*/ 1757217 h 1865501"/>
              <a:gd name="connsiteX49" fmla="*/ 482140 w 1493204"/>
              <a:gd name="connsiteY49" fmla="*/ 1660964 h 1865501"/>
              <a:gd name="connsiteX50" fmla="*/ 494171 w 1493204"/>
              <a:gd name="connsiteY50" fmla="*/ 1348143 h 1865501"/>
              <a:gd name="connsiteX51" fmla="*/ 506203 w 1493204"/>
              <a:gd name="connsiteY51" fmla="*/ 1312048 h 1865501"/>
              <a:gd name="connsiteX52" fmla="*/ 518235 w 1493204"/>
              <a:gd name="connsiteY52" fmla="*/ 1251890 h 1865501"/>
              <a:gd name="connsiteX53" fmla="*/ 542298 w 1493204"/>
              <a:gd name="connsiteY53" fmla="*/ 1179701 h 1865501"/>
              <a:gd name="connsiteX54" fmla="*/ 506203 w 1493204"/>
              <a:gd name="connsiteY54" fmla="*/ 1143606 h 1865501"/>
              <a:gd name="connsiteX55" fmla="*/ 458077 w 1493204"/>
              <a:gd name="connsiteY55" fmla="*/ 1083448 h 1865501"/>
              <a:gd name="connsiteX56" fmla="*/ 409950 w 1493204"/>
              <a:gd name="connsiteY56" fmla="*/ 1071417 h 1865501"/>
              <a:gd name="connsiteX57" fmla="*/ 85098 w 1493204"/>
              <a:gd name="connsiteY57" fmla="*/ 1059385 h 1865501"/>
              <a:gd name="connsiteX58" fmla="*/ 61035 w 1493204"/>
              <a:gd name="connsiteY58" fmla="*/ 1011259 h 1865501"/>
              <a:gd name="connsiteX59" fmla="*/ 36971 w 1493204"/>
              <a:gd name="connsiteY59" fmla="*/ 987196 h 1865501"/>
              <a:gd name="connsiteX60" fmla="*/ 73066 w 1493204"/>
              <a:gd name="connsiteY60" fmla="*/ 674375 h 1865501"/>
              <a:gd name="connsiteX61" fmla="*/ 109161 w 1493204"/>
              <a:gd name="connsiteY61" fmla="*/ 650312 h 1865501"/>
              <a:gd name="connsiteX62" fmla="*/ 145256 w 1493204"/>
              <a:gd name="connsiteY62" fmla="*/ 638280 h 1865501"/>
              <a:gd name="connsiteX63" fmla="*/ 325729 w 1493204"/>
              <a:gd name="connsiteY63" fmla="*/ 662343 h 1865501"/>
              <a:gd name="connsiteX64" fmla="*/ 385887 w 1493204"/>
              <a:gd name="connsiteY64" fmla="*/ 674375 h 186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493204" h="1865501">
                <a:moveTo>
                  <a:pt x="385887" y="674375"/>
                </a:moveTo>
                <a:cubicBezTo>
                  <a:pt x="399924" y="656328"/>
                  <a:pt x="407681" y="594896"/>
                  <a:pt x="409950" y="554059"/>
                </a:cubicBezTo>
                <a:cubicBezTo>
                  <a:pt x="413961" y="481869"/>
                  <a:pt x="407087" y="408240"/>
                  <a:pt x="421982" y="337490"/>
                </a:cubicBezTo>
                <a:cubicBezTo>
                  <a:pt x="424595" y="325080"/>
                  <a:pt x="446045" y="329469"/>
                  <a:pt x="458077" y="325459"/>
                </a:cubicBezTo>
                <a:cubicBezTo>
                  <a:pt x="470108" y="333480"/>
                  <a:pt x="482880" y="340489"/>
                  <a:pt x="494171" y="349522"/>
                </a:cubicBezTo>
                <a:cubicBezTo>
                  <a:pt x="503029" y="356608"/>
                  <a:pt x="508508" y="367749"/>
                  <a:pt x="518235" y="373585"/>
                </a:cubicBezTo>
                <a:cubicBezTo>
                  <a:pt x="529110" y="380110"/>
                  <a:pt x="542298" y="381606"/>
                  <a:pt x="554329" y="385617"/>
                </a:cubicBezTo>
                <a:cubicBezTo>
                  <a:pt x="566361" y="397649"/>
                  <a:pt x="573917" y="417585"/>
                  <a:pt x="590424" y="421712"/>
                </a:cubicBezTo>
                <a:cubicBezTo>
                  <a:pt x="607017" y="425860"/>
                  <a:pt x="665912" y="404570"/>
                  <a:pt x="686677" y="397648"/>
                </a:cubicBezTo>
                <a:cubicBezTo>
                  <a:pt x="698708" y="385617"/>
                  <a:pt x="709700" y="372447"/>
                  <a:pt x="722771" y="361554"/>
                </a:cubicBezTo>
                <a:cubicBezTo>
                  <a:pt x="733880" y="352297"/>
                  <a:pt x="748641" y="347715"/>
                  <a:pt x="758866" y="337490"/>
                </a:cubicBezTo>
                <a:cubicBezTo>
                  <a:pt x="769091" y="327265"/>
                  <a:pt x="774908" y="313427"/>
                  <a:pt x="782929" y="301396"/>
                </a:cubicBezTo>
                <a:cubicBezTo>
                  <a:pt x="786940" y="277333"/>
                  <a:pt x="792752" y="253501"/>
                  <a:pt x="794961" y="229206"/>
                </a:cubicBezTo>
                <a:cubicBezTo>
                  <a:pt x="815798" y="0"/>
                  <a:pt x="785079" y="102438"/>
                  <a:pt x="819024" y="606"/>
                </a:cubicBezTo>
                <a:cubicBezTo>
                  <a:pt x="879182" y="4617"/>
                  <a:pt x="939538" y="6326"/>
                  <a:pt x="999498" y="12638"/>
                </a:cubicBezTo>
                <a:cubicBezTo>
                  <a:pt x="1015943" y="14369"/>
                  <a:pt x="1031786" y="19917"/>
                  <a:pt x="1047624" y="24669"/>
                </a:cubicBezTo>
                <a:cubicBezTo>
                  <a:pt x="1071919" y="31958"/>
                  <a:pt x="1119814" y="48733"/>
                  <a:pt x="1119814" y="48733"/>
                </a:cubicBezTo>
                <a:cubicBezTo>
                  <a:pt x="1131982" y="66984"/>
                  <a:pt x="1155908" y="96014"/>
                  <a:pt x="1155908" y="120922"/>
                </a:cubicBezTo>
                <a:cubicBezTo>
                  <a:pt x="1155908" y="150775"/>
                  <a:pt x="1138678" y="231139"/>
                  <a:pt x="1131845" y="265301"/>
                </a:cubicBezTo>
                <a:cubicBezTo>
                  <a:pt x="1137449" y="332551"/>
                  <a:pt x="1137847" y="403614"/>
                  <a:pt x="1155908" y="469838"/>
                </a:cubicBezTo>
                <a:cubicBezTo>
                  <a:pt x="1162582" y="494309"/>
                  <a:pt x="1162035" y="524092"/>
                  <a:pt x="1179971" y="542027"/>
                </a:cubicBezTo>
                <a:lnTo>
                  <a:pt x="1204035" y="566090"/>
                </a:lnTo>
                <a:cubicBezTo>
                  <a:pt x="1208045" y="578122"/>
                  <a:pt x="1210394" y="590841"/>
                  <a:pt x="1216066" y="602185"/>
                </a:cubicBezTo>
                <a:cubicBezTo>
                  <a:pt x="1229586" y="629226"/>
                  <a:pt x="1253416" y="655369"/>
                  <a:pt x="1276224" y="674375"/>
                </a:cubicBezTo>
                <a:cubicBezTo>
                  <a:pt x="1287333" y="683632"/>
                  <a:pt x="1300287" y="690417"/>
                  <a:pt x="1312319" y="698438"/>
                </a:cubicBezTo>
                <a:cubicBezTo>
                  <a:pt x="1372063" y="788055"/>
                  <a:pt x="1295277" y="677988"/>
                  <a:pt x="1372477" y="770627"/>
                </a:cubicBezTo>
                <a:cubicBezTo>
                  <a:pt x="1381734" y="781736"/>
                  <a:pt x="1388519" y="794690"/>
                  <a:pt x="1396540" y="806722"/>
                </a:cubicBezTo>
                <a:lnTo>
                  <a:pt x="1432635" y="915006"/>
                </a:lnTo>
                <a:cubicBezTo>
                  <a:pt x="1436646" y="927038"/>
                  <a:pt x="1435698" y="942133"/>
                  <a:pt x="1444666" y="951101"/>
                </a:cubicBezTo>
                <a:lnTo>
                  <a:pt x="1480761" y="987196"/>
                </a:lnTo>
                <a:cubicBezTo>
                  <a:pt x="1484771" y="1011259"/>
                  <a:pt x="1492792" y="1034990"/>
                  <a:pt x="1492792" y="1059385"/>
                </a:cubicBezTo>
                <a:cubicBezTo>
                  <a:pt x="1492792" y="1107678"/>
                  <a:pt x="1493204" y="1157101"/>
                  <a:pt x="1480761" y="1203764"/>
                </a:cubicBezTo>
                <a:cubicBezTo>
                  <a:pt x="1478368" y="1212736"/>
                  <a:pt x="1421493" y="1262160"/>
                  <a:pt x="1408571" y="1263922"/>
                </a:cubicBezTo>
                <a:cubicBezTo>
                  <a:pt x="1332965" y="1274232"/>
                  <a:pt x="1256171" y="1271943"/>
                  <a:pt x="1179971" y="1275954"/>
                </a:cubicBezTo>
                <a:cubicBezTo>
                  <a:pt x="1159919" y="1279964"/>
                  <a:pt x="1139653" y="1283025"/>
                  <a:pt x="1119814" y="1287985"/>
                </a:cubicBezTo>
                <a:cubicBezTo>
                  <a:pt x="1107510" y="1291061"/>
                  <a:pt x="1096023" y="1296941"/>
                  <a:pt x="1083719" y="1300017"/>
                </a:cubicBezTo>
                <a:cubicBezTo>
                  <a:pt x="1063880" y="1304977"/>
                  <a:pt x="1043614" y="1308038"/>
                  <a:pt x="1023561" y="1312048"/>
                </a:cubicBezTo>
                <a:cubicBezTo>
                  <a:pt x="999498" y="1328090"/>
                  <a:pt x="960516" y="1332738"/>
                  <a:pt x="951371" y="1360175"/>
                </a:cubicBezTo>
                <a:cubicBezTo>
                  <a:pt x="947361" y="1372206"/>
                  <a:pt x="945865" y="1385394"/>
                  <a:pt x="939340" y="1396269"/>
                </a:cubicBezTo>
                <a:cubicBezTo>
                  <a:pt x="896483" y="1467700"/>
                  <a:pt x="932494" y="1363550"/>
                  <a:pt x="891214" y="1456427"/>
                </a:cubicBezTo>
                <a:cubicBezTo>
                  <a:pt x="833940" y="1585292"/>
                  <a:pt x="897545" y="1483023"/>
                  <a:pt x="843087" y="1564712"/>
                </a:cubicBezTo>
                <a:cubicBezTo>
                  <a:pt x="821911" y="1628242"/>
                  <a:pt x="838091" y="1590254"/>
                  <a:pt x="782929" y="1672996"/>
                </a:cubicBezTo>
                <a:lnTo>
                  <a:pt x="758866" y="1709090"/>
                </a:lnTo>
                <a:cubicBezTo>
                  <a:pt x="750845" y="1721122"/>
                  <a:pt x="745028" y="1734960"/>
                  <a:pt x="734803" y="1745185"/>
                </a:cubicBezTo>
                <a:cubicBezTo>
                  <a:pt x="722771" y="1757217"/>
                  <a:pt x="711780" y="1770387"/>
                  <a:pt x="698708" y="1781280"/>
                </a:cubicBezTo>
                <a:cubicBezTo>
                  <a:pt x="687600" y="1790537"/>
                  <a:pt x="673496" y="1795821"/>
                  <a:pt x="662614" y="1805343"/>
                </a:cubicBezTo>
                <a:cubicBezTo>
                  <a:pt x="641272" y="1824017"/>
                  <a:pt x="602456" y="1865501"/>
                  <a:pt x="602456" y="1865501"/>
                </a:cubicBezTo>
                <a:cubicBezTo>
                  <a:pt x="590424" y="1857480"/>
                  <a:pt x="575618" y="1852547"/>
                  <a:pt x="566361" y="1841438"/>
                </a:cubicBezTo>
                <a:cubicBezTo>
                  <a:pt x="535068" y="1803886"/>
                  <a:pt x="549072" y="1794829"/>
                  <a:pt x="530266" y="1757217"/>
                </a:cubicBezTo>
                <a:cubicBezTo>
                  <a:pt x="473442" y="1643571"/>
                  <a:pt x="509269" y="1742354"/>
                  <a:pt x="482140" y="1660964"/>
                </a:cubicBezTo>
                <a:cubicBezTo>
                  <a:pt x="486150" y="1556690"/>
                  <a:pt x="486992" y="1452246"/>
                  <a:pt x="494171" y="1348143"/>
                </a:cubicBezTo>
                <a:cubicBezTo>
                  <a:pt x="495044" y="1335491"/>
                  <a:pt x="503127" y="1324352"/>
                  <a:pt x="506203" y="1312048"/>
                </a:cubicBezTo>
                <a:cubicBezTo>
                  <a:pt x="511163" y="1292209"/>
                  <a:pt x="512854" y="1271619"/>
                  <a:pt x="518235" y="1251890"/>
                </a:cubicBezTo>
                <a:cubicBezTo>
                  <a:pt x="524909" y="1227419"/>
                  <a:pt x="542298" y="1179701"/>
                  <a:pt x="542298" y="1179701"/>
                </a:cubicBezTo>
                <a:cubicBezTo>
                  <a:pt x="530266" y="1167669"/>
                  <a:pt x="517096" y="1156678"/>
                  <a:pt x="506203" y="1143606"/>
                </a:cubicBezTo>
                <a:cubicBezTo>
                  <a:pt x="494061" y="1129035"/>
                  <a:pt x="478077" y="1093448"/>
                  <a:pt x="458077" y="1083448"/>
                </a:cubicBezTo>
                <a:cubicBezTo>
                  <a:pt x="443287" y="1076053"/>
                  <a:pt x="426452" y="1072482"/>
                  <a:pt x="409950" y="1071417"/>
                </a:cubicBezTo>
                <a:cubicBezTo>
                  <a:pt x="301817" y="1064441"/>
                  <a:pt x="193382" y="1063396"/>
                  <a:pt x="85098" y="1059385"/>
                </a:cubicBezTo>
                <a:cubicBezTo>
                  <a:pt x="77077" y="1043343"/>
                  <a:pt x="70984" y="1026182"/>
                  <a:pt x="61035" y="1011259"/>
                </a:cubicBezTo>
                <a:cubicBezTo>
                  <a:pt x="54743" y="1001821"/>
                  <a:pt x="37424" y="998531"/>
                  <a:pt x="36971" y="987196"/>
                </a:cubicBezTo>
                <a:cubicBezTo>
                  <a:pt x="35502" y="950484"/>
                  <a:pt x="0" y="747440"/>
                  <a:pt x="73066" y="674375"/>
                </a:cubicBezTo>
                <a:cubicBezTo>
                  <a:pt x="83291" y="664150"/>
                  <a:pt x="96227" y="656779"/>
                  <a:pt x="109161" y="650312"/>
                </a:cubicBezTo>
                <a:cubicBezTo>
                  <a:pt x="120505" y="644640"/>
                  <a:pt x="133224" y="642291"/>
                  <a:pt x="145256" y="638280"/>
                </a:cubicBezTo>
                <a:cubicBezTo>
                  <a:pt x="237473" y="669021"/>
                  <a:pt x="129459" y="636174"/>
                  <a:pt x="325729" y="662343"/>
                </a:cubicBezTo>
                <a:cubicBezTo>
                  <a:pt x="444506" y="678180"/>
                  <a:pt x="371850" y="692422"/>
                  <a:pt x="385887" y="674375"/>
                </a:cubicBezTo>
                <a:close/>
              </a:path>
            </a:pathLst>
          </a:cu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2" name="Freeform 11"/>
          <p:cNvSpPr/>
          <p:nvPr/>
        </p:nvSpPr>
        <p:spPr>
          <a:xfrm rot="2364069">
            <a:off x="458414" y="4129768"/>
            <a:ext cx="1728537" cy="1343038"/>
          </a:xfrm>
          <a:custGeom>
            <a:avLst/>
            <a:gdLst>
              <a:gd name="connsiteX0" fmla="*/ 950495 w 2919916"/>
              <a:gd name="connsiteY0" fmla="*/ 1070664 h 1796081"/>
              <a:gd name="connsiteX1" fmla="*/ 878305 w 2919916"/>
              <a:gd name="connsiteY1" fmla="*/ 1010506 h 1796081"/>
              <a:gd name="connsiteX2" fmla="*/ 830179 w 2919916"/>
              <a:gd name="connsiteY2" fmla="*/ 938317 h 1796081"/>
              <a:gd name="connsiteX3" fmla="*/ 806116 w 2919916"/>
              <a:gd name="connsiteY3" fmla="*/ 866127 h 1796081"/>
              <a:gd name="connsiteX4" fmla="*/ 818148 w 2919916"/>
              <a:gd name="connsiteY4" fmla="*/ 709717 h 1796081"/>
              <a:gd name="connsiteX5" fmla="*/ 830179 w 2919916"/>
              <a:gd name="connsiteY5" fmla="*/ 673622 h 1796081"/>
              <a:gd name="connsiteX6" fmla="*/ 866274 w 2919916"/>
              <a:gd name="connsiteY6" fmla="*/ 625496 h 1796081"/>
              <a:gd name="connsiteX7" fmla="*/ 890337 w 2919916"/>
              <a:gd name="connsiteY7" fmla="*/ 601432 h 1796081"/>
              <a:gd name="connsiteX8" fmla="*/ 926432 w 2919916"/>
              <a:gd name="connsiteY8" fmla="*/ 589401 h 1796081"/>
              <a:gd name="connsiteX9" fmla="*/ 962526 w 2919916"/>
              <a:gd name="connsiteY9" fmla="*/ 565338 h 1796081"/>
              <a:gd name="connsiteX10" fmla="*/ 1070811 w 2919916"/>
              <a:gd name="connsiteY10" fmla="*/ 589401 h 1796081"/>
              <a:gd name="connsiteX11" fmla="*/ 1118937 w 2919916"/>
              <a:gd name="connsiteY11" fmla="*/ 661590 h 1796081"/>
              <a:gd name="connsiteX12" fmla="*/ 1130969 w 2919916"/>
              <a:gd name="connsiteY12" fmla="*/ 697685 h 1796081"/>
              <a:gd name="connsiteX13" fmla="*/ 1143000 w 2919916"/>
              <a:gd name="connsiteY13" fmla="*/ 745811 h 1796081"/>
              <a:gd name="connsiteX14" fmla="*/ 1155032 w 2919916"/>
              <a:gd name="connsiteY14" fmla="*/ 830032 h 1796081"/>
              <a:gd name="connsiteX15" fmla="*/ 1179095 w 2919916"/>
              <a:gd name="connsiteY15" fmla="*/ 854096 h 1796081"/>
              <a:gd name="connsiteX16" fmla="*/ 1263316 w 2919916"/>
              <a:gd name="connsiteY16" fmla="*/ 842064 h 1796081"/>
              <a:gd name="connsiteX17" fmla="*/ 1335505 w 2919916"/>
              <a:gd name="connsiteY17" fmla="*/ 769875 h 1796081"/>
              <a:gd name="connsiteX18" fmla="*/ 1323474 w 2919916"/>
              <a:gd name="connsiteY18" fmla="*/ 577369 h 1796081"/>
              <a:gd name="connsiteX19" fmla="*/ 1311442 w 2919916"/>
              <a:gd name="connsiteY19" fmla="*/ 517211 h 1796081"/>
              <a:gd name="connsiteX20" fmla="*/ 1299411 w 2919916"/>
              <a:gd name="connsiteY20" fmla="*/ 445022 h 1796081"/>
              <a:gd name="connsiteX21" fmla="*/ 1311442 w 2919916"/>
              <a:gd name="connsiteY21" fmla="*/ 252517 h 1796081"/>
              <a:gd name="connsiteX22" fmla="*/ 1335505 w 2919916"/>
              <a:gd name="connsiteY22" fmla="*/ 156264 h 1796081"/>
              <a:gd name="connsiteX23" fmla="*/ 1407695 w 2919916"/>
              <a:gd name="connsiteY23" fmla="*/ 96106 h 1796081"/>
              <a:gd name="connsiteX24" fmla="*/ 1479884 w 2919916"/>
              <a:gd name="connsiteY24" fmla="*/ 47980 h 1796081"/>
              <a:gd name="connsiteX25" fmla="*/ 1515979 w 2919916"/>
              <a:gd name="connsiteY25" fmla="*/ 23917 h 1796081"/>
              <a:gd name="connsiteX26" fmla="*/ 1756611 w 2919916"/>
              <a:gd name="connsiteY26" fmla="*/ 60011 h 1796081"/>
              <a:gd name="connsiteX27" fmla="*/ 1780674 w 2919916"/>
              <a:gd name="connsiteY27" fmla="*/ 96106 h 1796081"/>
              <a:gd name="connsiteX28" fmla="*/ 1792705 w 2919916"/>
              <a:gd name="connsiteY28" fmla="*/ 733780 h 1796081"/>
              <a:gd name="connsiteX29" fmla="*/ 1876926 w 2919916"/>
              <a:gd name="connsiteY29" fmla="*/ 793938 h 1796081"/>
              <a:gd name="connsiteX30" fmla="*/ 2502569 w 2919916"/>
              <a:gd name="connsiteY30" fmla="*/ 805969 h 1796081"/>
              <a:gd name="connsiteX31" fmla="*/ 2550695 w 2919916"/>
              <a:gd name="connsiteY31" fmla="*/ 818001 h 1796081"/>
              <a:gd name="connsiteX32" fmla="*/ 2671011 w 2919916"/>
              <a:gd name="connsiteY32" fmla="*/ 842064 h 1796081"/>
              <a:gd name="connsiteX33" fmla="*/ 2707105 w 2919916"/>
              <a:gd name="connsiteY33" fmla="*/ 866127 h 1796081"/>
              <a:gd name="connsiteX34" fmla="*/ 2791326 w 2919916"/>
              <a:gd name="connsiteY34" fmla="*/ 902222 h 1796081"/>
              <a:gd name="connsiteX35" fmla="*/ 2863516 w 2919916"/>
              <a:gd name="connsiteY35" fmla="*/ 974411 h 1796081"/>
              <a:gd name="connsiteX36" fmla="*/ 2887579 w 2919916"/>
              <a:gd name="connsiteY36" fmla="*/ 998475 h 1796081"/>
              <a:gd name="connsiteX37" fmla="*/ 2899611 w 2919916"/>
              <a:gd name="connsiteY37" fmla="*/ 1034569 h 1796081"/>
              <a:gd name="connsiteX38" fmla="*/ 2899611 w 2919916"/>
              <a:gd name="connsiteY38" fmla="*/ 1251138 h 1796081"/>
              <a:gd name="connsiteX39" fmla="*/ 2875548 w 2919916"/>
              <a:gd name="connsiteY39" fmla="*/ 1287232 h 1796081"/>
              <a:gd name="connsiteX40" fmla="*/ 2827421 w 2919916"/>
              <a:gd name="connsiteY40" fmla="*/ 1311296 h 1796081"/>
              <a:gd name="connsiteX41" fmla="*/ 2779295 w 2919916"/>
              <a:gd name="connsiteY41" fmla="*/ 1347390 h 1796081"/>
              <a:gd name="connsiteX42" fmla="*/ 2538663 w 2919916"/>
              <a:gd name="connsiteY42" fmla="*/ 1323327 h 1796081"/>
              <a:gd name="connsiteX43" fmla="*/ 2502569 w 2919916"/>
              <a:gd name="connsiteY43" fmla="*/ 1299264 h 1796081"/>
              <a:gd name="connsiteX44" fmla="*/ 2430379 w 2919916"/>
              <a:gd name="connsiteY44" fmla="*/ 1239106 h 1796081"/>
              <a:gd name="connsiteX45" fmla="*/ 2358190 w 2919916"/>
              <a:gd name="connsiteY45" fmla="*/ 1215043 h 1796081"/>
              <a:gd name="connsiteX46" fmla="*/ 2322095 w 2919916"/>
              <a:gd name="connsiteY46" fmla="*/ 1203011 h 1796081"/>
              <a:gd name="connsiteX47" fmla="*/ 2286000 w 2919916"/>
              <a:gd name="connsiteY47" fmla="*/ 1178948 h 1796081"/>
              <a:gd name="connsiteX48" fmla="*/ 2237874 w 2919916"/>
              <a:gd name="connsiteY48" fmla="*/ 1142854 h 1796081"/>
              <a:gd name="connsiteX49" fmla="*/ 2105526 w 2919916"/>
              <a:gd name="connsiteY49" fmla="*/ 1106759 h 1796081"/>
              <a:gd name="connsiteX50" fmla="*/ 1937084 w 2919916"/>
              <a:gd name="connsiteY50" fmla="*/ 1118790 h 1796081"/>
              <a:gd name="connsiteX51" fmla="*/ 1888958 w 2919916"/>
              <a:gd name="connsiteY51" fmla="*/ 1130822 h 1796081"/>
              <a:gd name="connsiteX52" fmla="*/ 1828800 w 2919916"/>
              <a:gd name="connsiteY52" fmla="*/ 1203011 h 1796081"/>
              <a:gd name="connsiteX53" fmla="*/ 1780674 w 2919916"/>
              <a:gd name="connsiteY53" fmla="*/ 1263169 h 1796081"/>
              <a:gd name="connsiteX54" fmla="*/ 1768642 w 2919916"/>
              <a:gd name="connsiteY54" fmla="*/ 1299264 h 1796081"/>
              <a:gd name="connsiteX55" fmla="*/ 1744579 w 2919916"/>
              <a:gd name="connsiteY55" fmla="*/ 1347390 h 1796081"/>
              <a:gd name="connsiteX56" fmla="*/ 1756611 w 2919916"/>
              <a:gd name="connsiteY56" fmla="*/ 1588022 h 1796081"/>
              <a:gd name="connsiteX57" fmla="*/ 1744579 w 2919916"/>
              <a:gd name="connsiteY57" fmla="*/ 1708338 h 1796081"/>
              <a:gd name="connsiteX58" fmla="*/ 1684421 w 2919916"/>
              <a:gd name="connsiteY58" fmla="*/ 1768496 h 1796081"/>
              <a:gd name="connsiteX59" fmla="*/ 1612232 w 2919916"/>
              <a:gd name="connsiteY59" fmla="*/ 1792559 h 1796081"/>
              <a:gd name="connsiteX60" fmla="*/ 1479884 w 2919916"/>
              <a:gd name="connsiteY60" fmla="*/ 1780527 h 1796081"/>
              <a:gd name="connsiteX61" fmla="*/ 1419726 w 2919916"/>
              <a:gd name="connsiteY61" fmla="*/ 1720369 h 1796081"/>
              <a:gd name="connsiteX62" fmla="*/ 1419726 w 2919916"/>
              <a:gd name="connsiteY62" fmla="*/ 1479738 h 1796081"/>
              <a:gd name="connsiteX63" fmla="*/ 1431758 w 2919916"/>
              <a:gd name="connsiteY63" fmla="*/ 1407548 h 1796081"/>
              <a:gd name="connsiteX64" fmla="*/ 1455821 w 2919916"/>
              <a:gd name="connsiteY64" fmla="*/ 1275201 h 1796081"/>
              <a:gd name="connsiteX65" fmla="*/ 1443790 w 2919916"/>
              <a:gd name="connsiteY65" fmla="*/ 1154885 h 1796081"/>
              <a:gd name="connsiteX66" fmla="*/ 1419726 w 2919916"/>
              <a:gd name="connsiteY66" fmla="*/ 1130822 h 1796081"/>
              <a:gd name="connsiteX67" fmla="*/ 1335505 w 2919916"/>
              <a:gd name="connsiteY67" fmla="*/ 1094727 h 1796081"/>
              <a:gd name="connsiteX68" fmla="*/ 1191126 w 2919916"/>
              <a:gd name="connsiteY68" fmla="*/ 1106759 h 1796081"/>
              <a:gd name="connsiteX69" fmla="*/ 1143000 w 2919916"/>
              <a:gd name="connsiteY69" fmla="*/ 1118790 h 1796081"/>
              <a:gd name="connsiteX70" fmla="*/ 1118937 w 2919916"/>
              <a:gd name="connsiteY70" fmla="*/ 1142854 h 1796081"/>
              <a:gd name="connsiteX71" fmla="*/ 1082842 w 2919916"/>
              <a:gd name="connsiteY71" fmla="*/ 1166917 h 1796081"/>
              <a:gd name="connsiteX72" fmla="*/ 998621 w 2919916"/>
              <a:gd name="connsiteY72" fmla="*/ 1263169 h 1796081"/>
              <a:gd name="connsiteX73" fmla="*/ 962526 w 2919916"/>
              <a:gd name="connsiteY73" fmla="*/ 1299264 h 1796081"/>
              <a:gd name="connsiteX74" fmla="*/ 938463 w 2919916"/>
              <a:gd name="connsiteY74" fmla="*/ 1335359 h 1796081"/>
              <a:gd name="connsiteX75" fmla="*/ 902369 w 2919916"/>
              <a:gd name="connsiteY75" fmla="*/ 1371454 h 1796081"/>
              <a:gd name="connsiteX76" fmla="*/ 830179 w 2919916"/>
              <a:gd name="connsiteY76" fmla="*/ 1419580 h 1796081"/>
              <a:gd name="connsiteX77" fmla="*/ 806116 w 2919916"/>
              <a:gd name="connsiteY77" fmla="*/ 1455675 h 1796081"/>
              <a:gd name="connsiteX78" fmla="*/ 709863 w 2919916"/>
              <a:gd name="connsiteY78" fmla="*/ 1503801 h 1796081"/>
              <a:gd name="connsiteX79" fmla="*/ 637674 w 2919916"/>
              <a:gd name="connsiteY79" fmla="*/ 1551927 h 1796081"/>
              <a:gd name="connsiteX80" fmla="*/ 517358 w 2919916"/>
              <a:gd name="connsiteY80" fmla="*/ 1624117 h 1796081"/>
              <a:gd name="connsiteX81" fmla="*/ 445169 w 2919916"/>
              <a:gd name="connsiteY81" fmla="*/ 1648180 h 1796081"/>
              <a:gd name="connsiteX82" fmla="*/ 409074 w 2919916"/>
              <a:gd name="connsiteY82" fmla="*/ 1660211 h 1796081"/>
              <a:gd name="connsiteX83" fmla="*/ 72190 w 2919916"/>
              <a:gd name="connsiteY83" fmla="*/ 1612085 h 1796081"/>
              <a:gd name="connsiteX84" fmla="*/ 48126 w 2919916"/>
              <a:gd name="connsiteY84" fmla="*/ 1575990 h 1796081"/>
              <a:gd name="connsiteX85" fmla="*/ 12032 w 2919916"/>
              <a:gd name="connsiteY85" fmla="*/ 1467706 h 1796081"/>
              <a:gd name="connsiteX86" fmla="*/ 0 w 2919916"/>
              <a:gd name="connsiteY86" fmla="*/ 1431611 h 1796081"/>
              <a:gd name="connsiteX87" fmla="*/ 12032 w 2919916"/>
              <a:gd name="connsiteY87" fmla="*/ 962380 h 1796081"/>
              <a:gd name="connsiteX88" fmla="*/ 24063 w 2919916"/>
              <a:gd name="connsiteY88" fmla="*/ 818001 h 1796081"/>
              <a:gd name="connsiteX89" fmla="*/ 60158 w 2919916"/>
              <a:gd name="connsiteY89" fmla="*/ 685654 h 1796081"/>
              <a:gd name="connsiteX90" fmla="*/ 84221 w 2919916"/>
              <a:gd name="connsiteY90" fmla="*/ 661590 h 1796081"/>
              <a:gd name="connsiteX91" fmla="*/ 120316 w 2919916"/>
              <a:gd name="connsiteY91" fmla="*/ 649559 h 1796081"/>
              <a:gd name="connsiteX92" fmla="*/ 168442 w 2919916"/>
              <a:gd name="connsiteY92" fmla="*/ 625496 h 1796081"/>
              <a:gd name="connsiteX93" fmla="*/ 300790 w 2919916"/>
              <a:gd name="connsiteY93" fmla="*/ 649559 h 1796081"/>
              <a:gd name="connsiteX94" fmla="*/ 336884 w 2919916"/>
              <a:gd name="connsiteY94" fmla="*/ 661590 h 1796081"/>
              <a:gd name="connsiteX95" fmla="*/ 397042 w 2919916"/>
              <a:gd name="connsiteY95" fmla="*/ 721748 h 1796081"/>
              <a:gd name="connsiteX96" fmla="*/ 421105 w 2919916"/>
              <a:gd name="connsiteY96" fmla="*/ 793938 h 1796081"/>
              <a:gd name="connsiteX97" fmla="*/ 433137 w 2919916"/>
              <a:gd name="connsiteY97" fmla="*/ 842064 h 1796081"/>
              <a:gd name="connsiteX98" fmla="*/ 457200 w 2919916"/>
              <a:gd name="connsiteY98" fmla="*/ 878159 h 1796081"/>
              <a:gd name="connsiteX99" fmla="*/ 505326 w 2919916"/>
              <a:gd name="connsiteY99" fmla="*/ 1178948 h 1796081"/>
              <a:gd name="connsiteX100" fmla="*/ 541421 w 2919916"/>
              <a:gd name="connsiteY100" fmla="*/ 1190980 h 1796081"/>
              <a:gd name="connsiteX101" fmla="*/ 649705 w 2919916"/>
              <a:gd name="connsiteY101" fmla="*/ 1178948 h 1796081"/>
              <a:gd name="connsiteX102" fmla="*/ 661737 w 2919916"/>
              <a:gd name="connsiteY102" fmla="*/ 1142854 h 1796081"/>
              <a:gd name="connsiteX103" fmla="*/ 685800 w 2919916"/>
              <a:gd name="connsiteY103" fmla="*/ 1106759 h 1796081"/>
              <a:gd name="connsiteX104" fmla="*/ 721895 w 2919916"/>
              <a:gd name="connsiteY104" fmla="*/ 1082696 h 1796081"/>
              <a:gd name="connsiteX105" fmla="*/ 745958 w 2919916"/>
              <a:gd name="connsiteY105" fmla="*/ 1058632 h 1796081"/>
              <a:gd name="connsiteX106" fmla="*/ 854242 w 2919916"/>
              <a:gd name="connsiteY106" fmla="*/ 1034569 h 1796081"/>
              <a:gd name="connsiteX107" fmla="*/ 926432 w 2919916"/>
              <a:gd name="connsiteY107" fmla="*/ 1070664 h 1796081"/>
              <a:gd name="connsiteX108" fmla="*/ 950495 w 2919916"/>
              <a:gd name="connsiteY108" fmla="*/ 1070664 h 1796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2919916" h="1796081">
                <a:moveTo>
                  <a:pt x="950495" y="1070664"/>
                </a:moveTo>
                <a:cubicBezTo>
                  <a:pt x="942474" y="1060638"/>
                  <a:pt x="903247" y="1042574"/>
                  <a:pt x="878305" y="1010506"/>
                </a:cubicBezTo>
                <a:cubicBezTo>
                  <a:pt x="860550" y="987678"/>
                  <a:pt x="830179" y="938317"/>
                  <a:pt x="830179" y="938317"/>
                </a:cubicBezTo>
                <a:cubicBezTo>
                  <a:pt x="822158" y="914254"/>
                  <a:pt x="804171" y="891417"/>
                  <a:pt x="806116" y="866127"/>
                </a:cubicBezTo>
                <a:cubicBezTo>
                  <a:pt x="810127" y="813990"/>
                  <a:pt x="811662" y="761604"/>
                  <a:pt x="818148" y="709717"/>
                </a:cubicBezTo>
                <a:cubicBezTo>
                  <a:pt x="819721" y="697133"/>
                  <a:pt x="823887" y="684633"/>
                  <a:pt x="830179" y="673622"/>
                </a:cubicBezTo>
                <a:cubicBezTo>
                  <a:pt x="840128" y="656211"/>
                  <a:pt x="853437" y="640901"/>
                  <a:pt x="866274" y="625496"/>
                </a:cubicBezTo>
                <a:cubicBezTo>
                  <a:pt x="873536" y="616782"/>
                  <a:pt x="880610" y="607268"/>
                  <a:pt x="890337" y="601432"/>
                </a:cubicBezTo>
                <a:cubicBezTo>
                  <a:pt x="901212" y="594907"/>
                  <a:pt x="914400" y="593411"/>
                  <a:pt x="926432" y="589401"/>
                </a:cubicBezTo>
                <a:cubicBezTo>
                  <a:pt x="938463" y="581380"/>
                  <a:pt x="948155" y="566935"/>
                  <a:pt x="962526" y="565338"/>
                </a:cubicBezTo>
                <a:cubicBezTo>
                  <a:pt x="994291" y="561808"/>
                  <a:pt x="1039092" y="578828"/>
                  <a:pt x="1070811" y="589401"/>
                </a:cubicBezTo>
                <a:cubicBezTo>
                  <a:pt x="1099417" y="675223"/>
                  <a:pt x="1058855" y="571469"/>
                  <a:pt x="1118937" y="661590"/>
                </a:cubicBezTo>
                <a:cubicBezTo>
                  <a:pt x="1125972" y="672142"/>
                  <a:pt x="1127485" y="685490"/>
                  <a:pt x="1130969" y="697685"/>
                </a:cubicBezTo>
                <a:cubicBezTo>
                  <a:pt x="1135512" y="713584"/>
                  <a:pt x="1140042" y="729542"/>
                  <a:pt x="1143000" y="745811"/>
                </a:cubicBezTo>
                <a:cubicBezTo>
                  <a:pt x="1148073" y="773712"/>
                  <a:pt x="1146064" y="803129"/>
                  <a:pt x="1155032" y="830032"/>
                </a:cubicBezTo>
                <a:cubicBezTo>
                  <a:pt x="1158619" y="840794"/>
                  <a:pt x="1171074" y="846075"/>
                  <a:pt x="1179095" y="854096"/>
                </a:cubicBezTo>
                <a:cubicBezTo>
                  <a:pt x="1207169" y="850085"/>
                  <a:pt x="1236665" y="851756"/>
                  <a:pt x="1263316" y="842064"/>
                </a:cubicBezTo>
                <a:cubicBezTo>
                  <a:pt x="1302713" y="827737"/>
                  <a:pt x="1314955" y="800700"/>
                  <a:pt x="1335505" y="769875"/>
                </a:cubicBezTo>
                <a:cubicBezTo>
                  <a:pt x="1331495" y="705706"/>
                  <a:pt x="1329570" y="641373"/>
                  <a:pt x="1323474" y="577369"/>
                </a:cubicBezTo>
                <a:cubicBezTo>
                  <a:pt x="1321535" y="557011"/>
                  <a:pt x="1315100" y="537331"/>
                  <a:pt x="1311442" y="517211"/>
                </a:cubicBezTo>
                <a:cubicBezTo>
                  <a:pt x="1307078" y="493210"/>
                  <a:pt x="1303421" y="469085"/>
                  <a:pt x="1299411" y="445022"/>
                </a:cubicBezTo>
                <a:cubicBezTo>
                  <a:pt x="1303421" y="380854"/>
                  <a:pt x="1303468" y="316314"/>
                  <a:pt x="1311442" y="252517"/>
                </a:cubicBezTo>
                <a:cubicBezTo>
                  <a:pt x="1315544" y="219701"/>
                  <a:pt x="1307988" y="174609"/>
                  <a:pt x="1335505" y="156264"/>
                </a:cubicBezTo>
                <a:cubicBezTo>
                  <a:pt x="1464478" y="70283"/>
                  <a:pt x="1268744" y="204179"/>
                  <a:pt x="1407695" y="96106"/>
                </a:cubicBezTo>
                <a:cubicBezTo>
                  <a:pt x="1430523" y="78351"/>
                  <a:pt x="1455821" y="64022"/>
                  <a:pt x="1479884" y="47980"/>
                </a:cubicBezTo>
                <a:lnTo>
                  <a:pt x="1515979" y="23917"/>
                </a:lnTo>
                <a:cubicBezTo>
                  <a:pt x="1579512" y="27654"/>
                  <a:pt x="1696600" y="0"/>
                  <a:pt x="1756611" y="60011"/>
                </a:cubicBezTo>
                <a:cubicBezTo>
                  <a:pt x="1766836" y="70236"/>
                  <a:pt x="1772653" y="84074"/>
                  <a:pt x="1780674" y="96106"/>
                </a:cubicBezTo>
                <a:cubicBezTo>
                  <a:pt x="1784684" y="308664"/>
                  <a:pt x="1785117" y="521320"/>
                  <a:pt x="1792705" y="733780"/>
                </a:cubicBezTo>
                <a:cubicBezTo>
                  <a:pt x="1794368" y="780357"/>
                  <a:pt x="1829484" y="793026"/>
                  <a:pt x="1876926" y="793938"/>
                </a:cubicBezTo>
                <a:lnTo>
                  <a:pt x="2502569" y="805969"/>
                </a:lnTo>
                <a:cubicBezTo>
                  <a:pt x="2518611" y="809980"/>
                  <a:pt x="2534426" y="815043"/>
                  <a:pt x="2550695" y="818001"/>
                </a:cubicBezTo>
                <a:cubicBezTo>
                  <a:pt x="2585538" y="824336"/>
                  <a:pt x="2635710" y="824413"/>
                  <a:pt x="2671011" y="842064"/>
                </a:cubicBezTo>
                <a:cubicBezTo>
                  <a:pt x="2683944" y="848531"/>
                  <a:pt x="2694550" y="858953"/>
                  <a:pt x="2707105" y="866127"/>
                </a:cubicBezTo>
                <a:cubicBezTo>
                  <a:pt x="2748731" y="889913"/>
                  <a:pt x="2750834" y="888724"/>
                  <a:pt x="2791326" y="902222"/>
                </a:cubicBezTo>
                <a:lnTo>
                  <a:pt x="2863516" y="974411"/>
                </a:lnTo>
                <a:lnTo>
                  <a:pt x="2887579" y="998475"/>
                </a:lnTo>
                <a:cubicBezTo>
                  <a:pt x="2891590" y="1010506"/>
                  <a:pt x="2896535" y="1022265"/>
                  <a:pt x="2899611" y="1034569"/>
                </a:cubicBezTo>
                <a:cubicBezTo>
                  <a:pt x="2919916" y="1115789"/>
                  <a:pt x="2918275" y="1151595"/>
                  <a:pt x="2899611" y="1251138"/>
                </a:cubicBezTo>
                <a:cubicBezTo>
                  <a:pt x="2896946" y="1265350"/>
                  <a:pt x="2886656" y="1277975"/>
                  <a:pt x="2875548" y="1287232"/>
                </a:cubicBezTo>
                <a:cubicBezTo>
                  <a:pt x="2861769" y="1298714"/>
                  <a:pt x="2842631" y="1301790"/>
                  <a:pt x="2827421" y="1311296"/>
                </a:cubicBezTo>
                <a:cubicBezTo>
                  <a:pt x="2810417" y="1321924"/>
                  <a:pt x="2795337" y="1335359"/>
                  <a:pt x="2779295" y="1347390"/>
                </a:cubicBezTo>
                <a:cubicBezTo>
                  <a:pt x="2767332" y="1346686"/>
                  <a:pt x="2601438" y="1354715"/>
                  <a:pt x="2538663" y="1323327"/>
                </a:cubicBezTo>
                <a:cubicBezTo>
                  <a:pt x="2525730" y="1316860"/>
                  <a:pt x="2513860" y="1308297"/>
                  <a:pt x="2502569" y="1299264"/>
                </a:cubicBezTo>
                <a:cubicBezTo>
                  <a:pt x="2465800" y="1269849"/>
                  <a:pt x="2484973" y="1266403"/>
                  <a:pt x="2430379" y="1239106"/>
                </a:cubicBezTo>
                <a:cubicBezTo>
                  <a:pt x="2407692" y="1227763"/>
                  <a:pt x="2382253" y="1223064"/>
                  <a:pt x="2358190" y="1215043"/>
                </a:cubicBezTo>
                <a:cubicBezTo>
                  <a:pt x="2346158" y="1211032"/>
                  <a:pt x="2332648" y="1210046"/>
                  <a:pt x="2322095" y="1203011"/>
                </a:cubicBezTo>
                <a:cubicBezTo>
                  <a:pt x="2310063" y="1194990"/>
                  <a:pt x="2297767" y="1187353"/>
                  <a:pt x="2286000" y="1178948"/>
                </a:cubicBezTo>
                <a:cubicBezTo>
                  <a:pt x="2269683" y="1167293"/>
                  <a:pt x="2255809" y="1151822"/>
                  <a:pt x="2237874" y="1142854"/>
                </a:cubicBezTo>
                <a:cubicBezTo>
                  <a:pt x="2197163" y="1122498"/>
                  <a:pt x="2149537" y="1115561"/>
                  <a:pt x="2105526" y="1106759"/>
                </a:cubicBezTo>
                <a:cubicBezTo>
                  <a:pt x="2049379" y="1110769"/>
                  <a:pt x="1993030" y="1112574"/>
                  <a:pt x="1937084" y="1118790"/>
                </a:cubicBezTo>
                <a:cubicBezTo>
                  <a:pt x="1920649" y="1120616"/>
                  <a:pt x="1903315" y="1122618"/>
                  <a:pt x="1888958" y="1130822"/>
                </a:cubicBezTo>
                <a:cubicBezTo>
                  <a:pt x="1857370" y="1148872"/>
                  <a:pt x="1849782" y="1176783"/>
                  <a:pt x="1828800" y="1203011"/>
                </a:cubicBezTo>
                <a:cubicBezTo>
                  <a:pt x="1798960" y="1240311"/>
                  <a:pt x="1805360" y="1213799"/>
                  <a:pt x="1780674" y="1263169"/>
                </a:cubicBezTo>
                <a:cubicBezTo>
                  <a:pt x="1775002" y="1274513"/>
                  <a:pt x="1773638" y="1287607"/>
                  <a:pt x="1768642" y="1299264"/>
                </a:cubicBezTo>
                <a:cubicBezTo>
                  <a:pt x="1761577" y="1315749"/>
                  <a:pt x="1752600" y="1331348"/>
                  <a:pt x="1744579" y="1347390"/>
                </a:cubicBezTo>
                <a:cubicBezTo>
                  <a:pt x="1748590" y="1427601"/>
                  <a:pt x="1749654" y="1508013"/>
                  <a:pt x="1756611" y="1588022"/>
                </a:cubicBezTo>
                <a:cubicBezTo>
                  <a:pt x="1764110" y="1674261"/>
                  <a:pt x="1803814" y="1560250"/>
                  <a:pt x="1744579" y="1708338"/>
                </a:cubicBezTo>
                <a:cubicBezTo>
                  <a:pt x="1733307" y="1736519"/>
                  <a:pt x="1711735" y="1756356"/>
                  <a:pt x="1684421" y="1768496"/>
                </a:cubicBezTo>
                <a:cubicBezTo>
                  <a:pt x="1661243" y="1778798"/>
                  <a:pt x="1612232" y="1792559"/>
                  <a:pt x="1612232" y="1792559"/>
                </a:cubicBezTo>
                <a:cubicBezTo>
                  <a:pt x="1568116" y="1788548"/>
                  <a:pt x="1521361" y="1796081"/>
                  <a:pt x="1479884" y="1780527"/>
                </a:cubicBezTo>
                <a:cubicBezTo>
                  <a:pt x="1453331" y="1770570"/>
                  <a:pt x="1419726" y="1720369"/>
                  <a:pt x="1419726" y="1720369"/>
                </a:cubicBezTo>
                <a:cubicBezTo>
                  <a:pt x="1386998" y="1622183"/>
                  <a:pt x="1402104" y="1682395"/>
                  <a:pt x="1419726" y="1479738"/>
                </a:cubicBezTo>
                <a:cubicBezTo>
                  <a:pt x="1421839" y="1455434"/>
                  <a:pt x="1428048" y="1431660"/>
                  <a:pt x="1431758" y="1407548"/>
                </a:cubicBezTo>
                <a:cubicBezTo>
                  <a:pt x="1449003" y="1295460"/>
                  <a:pt x="1435236" y="1357543"/>
                  <a:pt x="1455821" y="1275201"/>
                </a:cubicBezTo>
                <a:cubicBezTo>
                  <a:pt x="1451811" y="1235096"/>
                  <a:pt x="1453566" y="1193987"/>
                  <a:pt x="1443790" y="1154885"/>
                </a:cubicBezTo>
                <a:cubicBezTo>
                  <a:pt x="1441039" y="1143880"/>
                  <a:pt x="1428584" y="1137908"/>
                  <a:pt x="1419726" y="1130822"/>
                </a:cubicBezTo>
                <a:cubicBezTo>
                  <a:pt x="1381958" y="1100607"/>
                  <a:pt x="1383841" y="1106811"/>
                  <a:pt x="1335505" y="1094727"/>
                </a:cubicBezTo>
                <a:cubicBezTo>
                  <a:pt x="1287379" y="1098738"/>
                  <a:pt x="1239046" y="1100769"/>
                  <a:pt x="1191126" y="1106759"/>
                </a:cubicBezTo>
                <a:cubicBezTo>
                  <a:pt x="1174718" y="1108810"/>
                  <a:pt x="1157790" y="1111395"/>
                  <a:pt x="1143000" y="1118790"/>
                </a:cubicBezTo>
                <a:cubicBezTo>
                  <a:pt x="1132854" y="1123863"/>
                  <a:pt x="1127795" y="1135768"/>
                  <a:pt x="1118937" y="1142854"/>
                </a:cubicBezTo>
                <a:cubicBezTo>
                  <a:pt x="1107646" y="1151887"/>
                  <a:pt x="1094874" y="1158896"/>
                  <a:pt x="1082842" y="1166917"/>
                </a:cubicBezTo>
                <a:cubicBezTo>
                  <a:pt x="1043048" y="1226607"/>
                  <a:pt x="1069004" y="1192786"/>
                  <a:pt x="998621" y="1263169"/>
                </a:cubicBezTo>
                <a:cubicBezTo>
                  <a:pt x="986589" y="1275201"/>
                  <a:pt x="971964" y="1285106"/>
                  <a:pt x="962526" y="1299264"/>
                </a:cubicBezTo>
                <a:cubicBezTo>
                  <a:pt x="954505" y="1311296"/>
                  <a:pt x="947720" y="1324250"/>
                  <a:pt x="938463" y="1335359"/>
                </a:cubicBezTo>
                <a:cubicBezTo>
                  <a:pt x="927570" y="1348430"/>
                  <a:pt x="915800" y="1361008"/>
                  <a:pt x="902369" y="1371454"/>
                </a:cubicBezTo>
                <a:cubicBezTo>
                  <a:pt x="879541" y="1389209"/>
                  <a:pt x="830179" y="1419580"/>
                  <a:pt x="830179" y="1419580"/>
                </a:cubicBezTo>
                <a:cubicBezTo>
                  <a:pt x="822158" y="1431612"/>
                  <a:pt x="817095" y="1446264"/>
                  <a:pt x="806116" y="1455675"/>
                </a:cubicBezTo>
                <a:cubicBezTo>
                  <a:pt x="769956" y="1486669"/>
                  <a:pt x="749230" y="1490678"/>
                  <a:pt x="709863" y="1503801"/>
                </a:cubicBezTo>
                <a:cubicBezTo>
                  <a:pt x="629760" y="1583906"/>
                  <a:pt x="716030" y="1508396"/>
                  <a:pt x="637674" y="1551927"/>
                </a:cubicBezTo>
                <a:cubicBezTo>
                  <a:pt x="565034" y="1592282"/>
                  <a:pt x="582376" y="1598110"/>
                  <a:pt x="517358" y="1624117"/>
                </a:cubicBezTo>
                <a:cubicBezTo>
                  <a:pt x="493808" y="1633537"/>
                  <a:pt x="469232" y="1640159"/>
                  <a:pt x="445169" y="1648180"/>
                </a:cubicBezTo>
                <a:lnTo>
                  <a:pt x="409074" y="1660211"/>
                </a:lnTo>
                <a:cubicBezTo>
                  <a:pt x="257176" y="1653882"/>
                  <a:pt x="164727" y="1704622"/>
                  <a:pt x="72190" y="1612085"/>
                </a:cubicBezTo>
                <a:cubicBezTo>
                  <a:pt x="61965" y="1601860"/>
                  <a:pt x="56147" y="1588022"/>
                  <a:pt x="48126" y="1575990"/>
                </a:cubicBezTo>
                <a:lnTo>
                  <a:pt x="12032" y="1467706"/>
                </a:lnTo>
                <a:lnTo>
                  <a:pt x="0" y="1431611"/>
                </a:lnTo>
                <a:cubicBezTo>
                  <a:pt x="4011" y="1275201"/>
                  <a:pt x="5901" y="1118722"/>
                  <a:pt x="12032" y="962380"/>
                </a:cubicBezTo>
                <a:cubicBezTo>
                  <a:pt x="13924" y="914124"/>
                  <a:pt x="19258" y="866054"/>
                  <a:pt x="24063" y="818001"/>
                </a:cubicBezTo>
                <a:cubicBezTo>
                  <a:pt x="32045" y="738180"/>
                  <a:pt x="20772" y="734886"/>
                  <a:pt x="60158" y="685654"/>
                </a:cubicBezTo>
                <a:cubicBezTo>
                  <a:pt x="67244" y="676796"/>
                  <a:pt x="74494" y="667426"/>
                  <a:pt x="84221" y="661590"/>
                </a:cubicBezTo>
                <a:cubicBezTo>
                  <a:pt x="95096" y="655065"/>
                  <a:pt x="108659" y="654555"/>
                  <a:pt x="120316" y="649559"/>
                </a:cubicBezTo>
                <a:cubicBezTo>
                  <a:pt x="136801" y="642494"/>
                  <a:pt x="152400" y="633517"/>
                  <a:pt x="168442" y="625496"/>
                </a:cubicBezTo>
                <a:cubicBezTo>
                  <a:pt x="200638" y="630862"/>
                  <a:pt x="267146" y="641148"/>
                  <a:pt x="300790" y="649559"/>
                </a:cubicBezTo>
                <a:cubicBezTo>
                  <a:pt x="313093" y="652635"/>
                  <a:pt x="324853" y="657580"/>
                  <a:pt x="336884" y="661590"/>
                </a:cubicBezTo>
                <a:cubicBezTo>
                  <a:pt x="356937" y="681643"/>
                  <a:pt x="388074" y="694844"/>
                  <a:pt x="397042" y="721748"/>
                </a:cubicBezTo>
                <a:cubicBezTo>
                  <a:pt x="405063" y="745811"/>
                  <a:pt x="414953" y="769330"/>
                  <a:pt x="421105" y="793938"/>
                </a:cubicBezTo>
                <a:cubicBezTo>
                  <a:pt x="425116" y="809980"/>
                  <a:pt x="426623" y="826865"/>
                  <a:pt x="433137" y="842064"/>
                </a:cubicBezTo>
                <a:cubicBezTo>
                  <a:pt x="438833" y="855355"/>
                  <a:pt x="449179" y="866127"/>
                  <a:pt x="457200" y="878159"/>
                </a:cubicBezTo>
                <a:cubicBezTo>
                  <a:pt x="464519" y="1046494"/>
                  <a:pt x="393246" y="1122907"/>
                  <a:pt x="505326" y="1178948"/>
                </a:cubicBezTo>
                <a:cubicBezTo>
                  <a:pt x="516670" y="1184620"/>
                  <a:pt x="529389" y="1186969"/>
                  <a:pt x="541421" y="1190980"/>
                </a:cubicBezTo>
                <a:cubicBezTo>
                  <a:pt x="577516" y="1186969"/>
                  <a:pt x="615986" y="1192436"/>
                  <a:pt x="649705" y="1178948"/>
                </a:cubicBezTo>
                <a:cubicBezTo>
                  <a:pt x="661480" y="1174238"/>
                  <a:pt x="656065" y="1154197"/>
                  <a:pt x="661737" y="1142854"/>
                </a:cubicBezTo>
                <a:cubicBezTo>
                  <a:pt x="668204" y="1129920"/>
                  <a:pt x="675575" y="1116984"/>
                  <a:pt x="685800" y="1106759"/>
                </a:cubicBezTo>
                <a:cubicBezTo>
                  <a:pt x="696025" y="1096534"/>
                  <a:pt x="710604" y="1091729"/>
                  <a:pt x="721895" y="1082696"/>
                </a:cubicBezTo>
                <a:cubicBezTo>
                  <a:pt x="730753" y="1075610"/>
                  <a:pt x="735812" y="1063705"/>
                  <a:pt x="745958" y="1058632"/>
                </a:cubicBezTo>
                <a:cubicBezTo>
                  <a:pt x="757282" y="1052970"/>
                  <a:pt x="847919" y="1035834"/>
                  <a:pt x="854242" y="1034569"/>
                </a:cubicBezTo>
                <a:cubicBezTo>
                  <a:pt x="874831" y="1041432"/>
                  <a:pt x="913105" y="1050673"/>
                  <a:pt x="926432" y="1070664"/>
                </a:cubicBezTo>
                <a:cubicBezTo>
                  <a:pt x="929578" y="1075383"/>
                  <a:pt x="958516" y="1080690"/>
                  <a:pt x="950495" y="1070664"/>
                </a:cubicBezTo>
                <a:close/>
              </a:path>
            </a:pathLst>
          </a:cu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3124200" y="457200"/>
            <a:ext cx="1624088" cy="1022684"/>
          </a:xfrm>
          <a:custGeom>
            <a:avLst/>
            <a:gdLst>
              <a:gd name="connsiteX0" fmla="*/ 1081366 w 1624088"/>
              <a:gd name="connsiteY0" fmla="*/ 745958 h 1022684"/>
              <a:gd name="connsiteX1" fmla="*/ 1009176 w 1624088"/>
              <a:gd name="connsiteY1" fmla="*/ 794084 h 1022684"/>
              <a:gd name="connsiteX2" fmla="*/ 936987 w 1624088"/>
              <a:gd name="connsiteY2" fmla="*/ 818147 h 1022684"/>
              <a:gd name="connsiteX3" fmla="*/ 912923 w 1624088"/>
              <a:gd name="connsiteY3" fmla="*/ 842210 h 1022684"/>
              <a:gd name="connsiteX4" fmla="*/ 876829 w 1624088"/>
              <a:gd name="connsiteY4" fmla="*/ 866274 h 1022684"/>
              <a:gd name="connsiteX5" fmla="*/ 768545 w 1624088"/>
              <a:gd name="connsiteY5" fmla="*/ 962526 h 1022684"/>
              <a:gd name="connsiteX6" fmla="*/ 732450 w 1624088"/>
              <a:gd name="connsiteY6" fmla="*/ 974558 h 1022684"/>
              <a:gd name="connsiteX7" fmla="*/ 720418 w 1624088"/>
              <a:gd name="connsiteY7" fmla="*/ 938463 h 1022684"/>
              <a:gd name="connsiteX8" fmla="*/ 696355 w 1624088"/>
              <a:gd name="connsiteY8" fmla="*/ 830179 h 1022684"/>
              <a:gd name="connsiteX9" fmla="*/ 684323 w 1624088"/>
              <a:gd name="connsiteY9" fmla="*/ 649705 h 1022684"/>
              <a:gd name="connsiteX10" fmla="*/ 660260 w 1624088"/>
              <a:gd name="connsiteY10" fmla="*/ 577516 h 1022684"/>
              <a:gd name="connsiteX11" fmla="*/ 600102 w 1624088"/>
              <a:gd name="connsiteY11" fmla="*/ 529389 h 1022684"/>
              <a:gd name="connsiteX12" fmla="*/ 527913 w 1624088"/>
              <a:gd name="connsiteY12" fmla="*/ 505326 h 1022684"/>
              <a:gd name="connsiteX13" fmla="*/ 491818 w 1624088"/>
              <a:gd name="connsiteY13" fmla="*/ 481263 h 1022684"/>
              <a:gd name="connsiteX14" fmla="*/ 443692 w 1624088"/>
              <a:gd name="connsiteY14" fmla="*/ 469231 h 1022684"/>
              <a:gd name="connsiteX15" fmla="*/ 203060 w 1624088"/>
              <a:gd name="connsiteY15" fmla="*/ 457200 h 1022684"/>
              <a:gd name="connsiteX16" fmla="*/ 166966 w 1624088"/>
              <a:gd name="connsiteY16" fmla="*/ 445168 h 1022684"/>
              <a:gd name="connsiteX17" fmla="*/ 94776 w 1624088"/>
              <a:gd name="connsiteY17" fmla="*/ 433137 h 1022684"/>
              <a:gd name="connsiteX18" fmla="*/ 58681 w 1624088"/>
              <a:gd name="connsiteY18" fmla="*/ 409074 h 1022684"/>
              <a:gd name="connsiteX19" fmla="*/ 46650 w 1624088"/>
              <a:gd name="connsiteY19" fmla="*/ 372979 h 1022684"/>
              <a:gd name="connsiteX20" fmla="*/ 10555 w 1624088"/>
              <a:gd name="connsiteY20" fmla="*/ 300789 h 1022684"/>
              <a:gd name="connsiteX21" fmla="*/ 34618 w 1624088"/>
              <a:gd name="connsiteY21" fmla="*/ 216568 h 1022684"/>
              <a:gd name="connsiteX22" fmla="*/ 58681 w 1624088"/>
              <a:gd name="connsiteY22" fmla="*/ 168442 h 1022684"/>
              <a:gd name="connsiteX23" fmla="*/ 130871 w 1624088"/>
              <a:gd name="connsiteY23" fmla="*/ 144379 h 1022684"/>
              <a:gd name="connsiteX24" fmla="*/ 178997 w 1624088"/>
              <a:gd name="connsiteY24" fmla="*/ 168442 h 1022684"/>
              <a:gd name="connsiteX25" fmla="*/ 263218 w 1624088"/>
              <a:gd name="connsiteY25" fmla="*/ 252663 h 1022684"/>
              <a:gd name="connsiteX26" fmla="*/ 287281 w 1624088"/>
              <a:gd name="connsiteY26" fmla="*/ 324852 h 1022684"/>
              <a:gd name="connsiteX27" fmla="*/ 299313 w 1624088"/>
              <a:gd name="connsiteY27" fmla="*/ 360947 h 1022684"/>
              <a:gd name="connsiteX28" fmla="*/ 395566 w 1624088"/>
              <a:gd name="connsiteY28" fmla="*/ 324852 h 1022684"/>
              <a:gd name="connsiteX29" fmla="*/ 467755 w 1624088"/>
              <a:gd name="connsiteY29" fmla="*/ 216568 h 1022684"/>
              <a:gd name="connsiteX30" fmla="*/ 491818 w 1624088"/>
              <a:gd name="connsiteY30" fmla="*/ 180474 h 1022684"/>
              <a:gd name="connsiteX31" fmla="*/ 503850 w 1624088"/>
              <a:gd name="connsiteY31" fmla="*/ 144379 h 1022684"/>
              <a:gd name="connsiteX32" fmla="*/ 564008 w 1624088"/>
              <a:gd name="connsiteY32" fmla="*/ 72189 h 1022684"/>
              <a:gd name="connsiteX33" fmla="*/ 684323 w 1624088"/>
              <a:gd name="connsiteY33" fmla="*/ 24063 h 1022684"/>
              <a:gd name="connsiteX34" fmla="*/ 720418 w 1624088"/>
              <a:gd name="connsiteY34" fmla="*/ 12031 h 1022684"/>
              <a:gd name="connsiteX35" fmla="*/ 756513 w 1624088"/>
              <a:gd name="connsiteY35" fmla="*/ 0 h 1022684"/>
              <a:gd name="connsiteX36" fmla="*/ 792608 w 1624088"/>
              <a:gd name="connsiteY36" fmla="*/ 24063 h 1022684"/>
              <a:gd name="connsiteX37" fmla="*/ 912923 w 1624088"/>
              <a:gd name="connsiteY37" fmla="*/ 96252 h 1022684"/>
              <a:gd name="connsiteX38" fmla="*/ 961050 w 1624088"/>
              <a:gd name="connsiteY38" fmla="*/ 156410 h 1022684"/>
              <a:gd name="connsiteX39" fmla="*/ 1021208 w 1624088"/>
              <a:gd name="connsiteY39" fmla="*/ 204537 h 1022684"/>
              <a:gd name="connsiteX40" fmla="*/ 1081366 w 1624088"/>
              <a:gd name="connsiteY40" fmla="*/ 264695 h 1022684"/>
              <a:gd name="connsiteX41" fmla="*/ 1105429 w 1624088"/>
              <a:gd name="connsiteY41" fmla="*/ 300789 h 1022684"/>
              <a:gd name="connsiteX42" fmla="*/ 1189650 w 1624088"/>
              <a:gd name="connsiteY42" fmla="*/ 397042 h 1022684"/>
              <a:gd name="connsiteX43" fmla="*/ 1165587 w 1624088"/>
              <a:gd name="connsiteY43" fmla="*/ 433137 h 1022684"/>
              <a:gd name="connsiteX44" fmla="*/ 1093397 w 1624088"/>
              <a:gd name="connsiteY44" fmla="*/ 469231 h 1022684"/>
              <a:gd name="connsiteX45" fmla="*/ 997145 w 1624088"/>
              <a:gd name="connsiteY45" fmla="*/ 517358 h 1022684"/>
              <a:gd name="connsiteX46" fmla="*/ 961050 w 1624088"/>
              <a:gd name="connsiteY46" fmla="*/ 529389 h 1022684"/>
              <a:gd name="connsiteX47" fmla="*/ 924955 w 1624088"/>
              <a:gd name="connsiteY47" fmla="*/ 553452 h 1022684"/>
              <a:gd name="connsiteX48" fmla="*/ 949018 w 1624088"/>
              <a:gd name="connsiteY48" fmla="*/ 577516 h 1022684"/>
              <a:gd name="connsiteX49" fmla="*/ 1334029 w 1624088"/>
              <a:gd name="connsiteY49" fmla="*/ 589547 h 1022684"/>
              <a:gd name="connsiteX50" fmla="*/ 1598723 w 1624088"/>
              <a:gd name="connsiteY50" fmla="*/ 565484 h 1022684"/>
              <a:gd name="connsiteX51" fmla="*/ 1526534 w 1624088"/>
              <a:gd name="connsiteY51" fmla="*/ 589547 h 1022684"/>
              <a:gd name="connsiteX52" fmla="*/ 1454345 w 1624088"/>
              <a:gd name="connsiteY52" fmla="*/ 625642 h 1022684"/>
              <a:gd name="connsiteX53" fmla="*/ 1442313 w 1624088"/>
              <a:gd name="connsiteY53" fmla="*/ 661737 h 1022684"/>
              <a:gd name="connsiteX54" fmla="*/ 1394187 w 1624088"/>
              <a:gd name="connsiteY54" fmla="*/ 733926 h 1022684"/>
              <a:gd name="connsiteX55" fmla="*/ 1358092 w 1624088"/>
              <a:gd name="connsiteY55" fmla="*/ 1022684 h 1022684"/>
              <a:gd name="connsiteX56" fmla="*/ 1273871 w 1624088"/>
              <a:gd name="connsiteY56" fmla="*/ 926431 h 1022684"/>
              <a:gd name="connsiteX57" fmla="*/ 1237776 w 1624088"/>
              <a:gd name="connsiteY57" fmla="*/ 902368 h 1022684"/>
              <a:gd name="connsiteX58" fmla="*/ 1177618 w 1624088"/>
              <a:gd name="connsiteY58" fmla="*/ 842210 h 1022684"/>
              <a:gd name="connsiteX59" fmla="*/ 1141523 w 1624088"/>
              <a:gd name="connsiteY59" fmla="*/ 806116 h 1022684"/>
              <a:gd name="connsiteX60" fmla="*/ 1117460 w 1624088"/>
              <a:gd name="connsiteY60" fmla="*/ 782052 h 1022684"/>
              <a:gd name="connsiteX61" fmla="*/ 1081366 w 1624088"/>
              <a:gd name="connsiteY61" fmla="*/ 745958 h 102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624088" h="1022684">
                <a:moveTo>
                  <a:pt x="1081366" y="745958"/>
                </a:moveTo>
                <a:cubicBezTo>
                  <a:pt x="1057303" y="762000"/>
                  <a:pt x="1036612" y="784939"/>
                  <a:pt x="1009176" y="794084"/>
                </a:cubicBezTo>
                <a:lnTo>
                  <a:pt x="936987" y="818147"/>
                </a:lnTo>
                <a:cubicBezTo>
                  <a:pt x="928966" y="826168"/>
                  <a:pt x="921781" y="835124"/>
                  <a:pt x="912923" y="842210"/>
                </a:cubicBezTo>
                <a:cubicBezTo>
                  <a:pt x="901632" y="851243"/>
                  <a:pt x="887637" y="856667"/>
                  <a:pt x="876829" y="866274"/>
                </a:cubicBezTo>
                <a:cubicBezTo>
                  <a:pt x="835836" y="902712"/>
                  <a:pt x="815353" y="939122"/>
                  <a:pt x="768545" y="962526"/>
                </a:cubicBezTo>
                <a:cubicBezTo>
                  <a:pt x="757201" y="968198"/>
                  <a:pt x="744482" y="970547"/>
                  <a:pt x="732450" y="974558"/>
                </a:cubicBezTo>
                <a:cubicBezTo>
                  <a:pt x="728439" y="962526"/>
                  <a:pt x="723902" y="950658"/>
                  <a:pt x="720418" y="938463"/>
                </a:cubicBezTo>
                <a:cubicBezTo>
                  <a:pt x="709093" y="898826"/>
                  <a:pt x="704623" y="871517"/>
                  <a:pt x="696355" y="830179"/>
                </a:cubicBezTo>
                <a:cubicBezTo>
                  <a:pt x="692344" y="770021"/>
                  <a:pt x="692850" y="709391"/>
                  <a:pt x="684323" y="649705"/>
                </a:cubicBezTo>
                <a:cubicBezTo>
                  <a:pt x="680736" y="624595"/>
                  <a:pt x="678195" y="595452"/>
                  <a:pt x="660260" y="577516"/>
                </a:cubicBezTo>
                <a:cubicBezTo>
                  <a:pt x="640259" y="557514"/>
                  <a:pt x="627424" y="541532"/>
                  <a:pt x="600102" y="529389"/>
                </a:cubicBezTo>
                <a:cubicBezTo>
                  <a:pt x="576923" y="519087"/>
                  <a:pt x="549018" y="519396"/>
                  <a:pt x="527913" y="505326"/>
                </a:cubicBezTo>
                <a:cubicBezTo>
                  <a:pt x="515881" y="497305"/>
                  <a:pt x="505109" y="486959"/>
                  <a:pt x="491818" y="481263"/>
                </a:cubicBezTo>
                <a:cubicBezTo>
                  <a:pt x="476619" y="474749"/>
                  <a:pt x="460171" y="470604"/>
                  <a:pt x="443692" y="469231"/>
                </a:cubicBezTo>
                <a:cubicBezTo>
                  <a:pt x="363659" y="462562"/>
                  <a:pt x="283271" y="461210"/>
                  <a:pt x="203060" y="457200"/>
                </a:cubicBezTo>
                <a:cubicBezTo>
                  <a:pt x="191029" y="453189"/>
                  <a:pt x="179346" y="447919"/>
                  <a:pt x="166966" y="445168"/>
                </a:cubicBezTo>
                <a:cubicBezTo>
                  <a:pt x="143152" y="439876"/>
                  <a:pt x="117919" y="440851"/>
                  <a:pt x="94776" y="433137"/>
                </a:cubicBezTo>
                <a:cubicBezTo>
                  <a:pt x="81058" y="428564"/>
                  <a:pt x="70713" y="417095"/>
                  <a:pt x="58681" y="409074"/>
                </a:cubicBezTo>
                <a:cubicBezTo>
                  <a:pt x="54671" y="397042"/>
                  <a:pt x="52322" y="384323"/>
                  <a:pt x="46650" y="372979"/>
                </a:cubicBezTo>
                <a:cubicBezTo>
                  <a:pt x="0" y="279676"/>
                  <a:pt x="40800" y="391522"/>
                  <a:pt x="10555" y="300789"/>
                </a:cubicBezTo>
                <a:cubicBezTo>
                  <a:pt x="16659" y="276375"/>
                  <a:pt x="24264" y="240727"/>
                  <a:pt x="34618" y="216568"/>
                </a:cubicBezTo>
                <a:cubicBezTo>
                  <a:pt x="41683" y="200083"/>
                  <a:pt x="44333" y="179203"/>
                  <a:pt x="58681" y="168442"/>
                </a:cubicBezTo>
                <a:cubicBezTo>
                  <a:pt x="78973" y="153223"/>
                  <a:pt x="130871" y="144379"/>
                  <a:pt x="130871" y="144379"/>
                </a:cubicBezTo>
                <a:cubicBezTo>
                  <a:pt x="146913" y="152400"/>
                  <a:pt x="162512" y="161377"/>
                  <a:pt x="178997" y="168442"/>
                </a:cubicBezTo>
                <a:cubicBezTo>
                  <a:pt x="230770" y="190631"/>
                  <a:pt x="234869" y="167616"/>
                  <a:pt x="263218" y="252663"/>
                </a:cubicBezTo>
                <a:lnTo>
                  <a:pt x="287281" y="324852"/>
                </a:lnTo>
                <a:lnTo>
                  <a:pt x="299313" y="360947"/>
                </a:lnTo>
                <a:cubicBezTo>
                  <a:pt x="326171" y="354233"/>
                  <a:pt x="374592" y="345826"/>
                  <a:pt x="395566" y="324852"/>
                </a:cubicBezTo>
                <a:cubicBezTo>
                  <a:pt x="395569" y="324849"/>
                  <a:pt x="455722" y="234617"/>
                  <a:pt x="467755" y="216568"/>
                </a:cubicBezTo>
                <a:cubicBezTo>
                  <a:pt x="475776" y="204537"/>
                  <a:pt x="487245" y="194192"/>
                  <a:pt x="491818" y="180474"/>
                </a:cubicBezTo>
                <a:cubicBezTo>
                  <a:pt x="495829" y="168442"/>
                  <a:pt x="498178" y="155723"/>
                  <a:pt x="503850" y="144379"/>
                </a:cubicBezTo>
                <a:cubicBezTo>
                  <a:pt x="515576" y="120927"/>
                  <a:pt x="543311" y="86972"/>
                  <a:pt x="564008" y="72189"/>
                </a:cubicBezTo>
                <a:cubicBezTo>
                  <a:pt x="594989" y="50060"/>
                  <a:pt x="651450" y="35021"/>
                  <a:pt x="684323" y="24063"/>
                </a:cubicBezTo>
                <a:lnTo>
                  <a:pt x="720418" y="12031"/>
                </a:lnTo>
                <a:lnTo>
                  <a:pt x="756513" y="0"/>
                </a:lnTo>
                <a:cubicBezTo>
                  <a:pt x="768545" y="8021"/>
                  <a:pt x="780053" y="16889"/>
                  <a:pt x="792608" y="24063"/>
                </a:cubicBezTo>
                <a:cubicBezTo>
                  <a:pt x="836914" y="49380"/>
                  <a:pt x="873680" y="57009"/>
                  <a:pt x="912923" y="96252"/>
                </a:cubicBezTo>
                <a:cubicBezTo>
                  <a:pt x="971022" y="154351"/>
                  <a:pt x="900344" y="80527"/>
                  <a:pt x="961050" y="156410"/>
                </a:cubicBezTo>
                <a:cubicBezTo>
                  <a:pt x="980645" y="180904"/>
                  <a:pt x="994403" y="186668"/>
                  <a:pt x="1021208" y="204537"/>
                </a:cubicBezTo>
                <a:cubicBezTo>
                  <a:pt x="1085375" y="300786"/>
                  <a:pt x="1001156" y="184485"/>
                  <a:pt x="1081366" y="264695"/>
                </a:cubicBezTo>
                <a:cubicBezTo>
                  <a:pt x="1091591" y="274920"/>
                  <a:pt x="1095907" y="289907"/>
                  <a:pt x="1105429" y="300789"/>
                </a:cubicBezTo>
                <a:cubicBezTo>
                  <a:pt x="1203962" y="413397"/>
                  <a:pt x="1135503" y="315820"/>
                  <a:pt x="1189650" y="397042"/>
                </a:cubicBezTo>
                <a:cubicBezTo>
                  <a:pt x="1181629" y="409074"/>
                  <a:pt x="1175812" y="422912"/>
                  <a:pt x="1165587" y="433137"/>
                </a:cubicBezTo>
                <a:cubicBezTo>
                  <a:pt x="1142263" y="456461"/>
                  <a:pt x="1122754" y="459446"/>
                  <a:pt x="1093397" y="469231"/>
                </a:cubicBezTo>
                <a:cubicBezTo>
                  <a:pt x="1051399" y="511231"/>
                  <a:pt x="1080095" y="489709"/>
                  <a:pt x="997145" y="517358"/>
                </a:cubicBezTo>
                <a:lnTo>
                  <a:pt x="961050" y="529389"/>
                </a:lnTo>
                <a:cubicBezTo>
                  <a:pt x="949018" y="537410"/>
                  <a:pt x="928462" y="539424"/>
                  <a:pt x="924955" y="553452"/>
                </a:cubicBezTo>
                <a:cubicBezTo>
                  <a:pt x="922204" y="564457"/>
                  <a:pt x="937718" y="576519"/>
                  <a:pt x="949018" y="577516"/>
                </a:cubicBezTo>
                <a:cubicBezTo>
                  <a:pt x="1076921" y="588802"/>
                  <a:pt x="1205692" y="585537"/>
                  <a:pt x="1334029" y="589547"/>
                </a:cubicBezTo>
                <a:cubicBezTo>
                  <a:pt x="1422260" y="581526"/>
                  <a:pt x="1510128" y="565484"/>
                  <a:pt x="1598723" y="565484"/>
                </a:cubicBezTo>
                <a:cubicBezTo>
                  <a:pt x="1624088" y="565484"/>
                  <a:pt x="1550597" y="581526"/>
                  <a:pt x="1526534" y="589547"/>
                </a:cubicBezTo>
                <a:cubicBezTo>
                  <a:pt x="1476722" y="606151"/>
                  <a:pt x="1500990" y="594545"/>
                  <a:pt x="1454345" y="625642"/>
                </a:cubicBezTo>
                <a:cubicBezTo>
                  <a:pt x="1450334" y="637674"/>
                  <a:pt x="1448472" y="650650"/>
                  <a:pt x="1442313" y="661737"/>
                </a:cubicBezTo>
                <a:cubicBezTo>
                  <a:pt x="1428268" y="687018"/>
                  <a:pt x="1394187" y="733926"/>
                  <a:pt x="1394187" y="733926"/>
                </a:cubicBezTo>
                <a:cubicBezTo>
                  <a:pt x="1354529" y="892553"/>
                  <a:pt x="1372186" y="797172"/>
                  <a:pt x="1358092" y="1022684"/>
                </a:cubicBezTo>
                <a:cubicBezTo>
                  <a:pt x="1332654" y="984526"/>
                  <a:pt x="1316101" y="954584"/>
                  <a:pt x="1273871" y="926431"/>
                </a:cubicBezTo>
                <a:cubicBezTo>
                  <a:pt x="1261839" y="918410"/>
                  <a:pt x="1248658" y="911890"/>
                  <a:pt x="1237776" y="902368"/>
                </a:cubicBezTo>
                <a:cubicBezTo>
                  <a:pt x="1216434" y="883694"/>
                  <a:pt x="1197671" y="862263"/>
                  <a:pt x="1177618" y="842210"/>
                </a:cubicBezTo>
                <a:lnTo>
                  <a:pt x="1141523" y="806116"/>
                </a:lnTo>
                <a:cubicBezTo>
                  <a:pt x="1133502" y="798095"/>
                  <a:pt x="1128222" y="785639"/>
                  <a:pt x="1117460" y="782052"/>
                </a:cubicBezTo>
                <a:lnTo>
                  <a:pt x="1081366" y="745958"/>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p:cNvSpPr/>
          <p:nvPr/>
        </p:nvSpPr>
        <p:spPr>
          <a:xfrm>
            <a:off x="1219200" y="2514600"/>
            <a:ext cx="914400" cy="914400"/>
          </a:xfrm>
          <a:prstGeom prst="diamond">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p:cNvSpPr>
            <a:spLocks noGrp="1"/>
          </p:cNvSpPr>
          <p:nvPr>
            <p:ph type="ctrTitle"/>
          </p:nvPr>
        </p:nvSpPr>
        <p:spPr>
          <a:xfrm>
            <a:off x="272796" y="1342687"/>
            <a:ext cx="8598408" cy="1470025"/>
          </a:xfrm>
        </p:spPr>
        <p:txBody>
          <a:bodyPr>
            <a:noAutofit/>
          </a:bodyPr>
          <a:lstStyle/>
          <a:p>
            <a:r>
              <a:rPr lang="en-US" sz="6000" b="1" dirty="0">
                <a:solidFill>
                  <a:srgbClr val="FFFF00"/>
                </a:solidFill>
              </a:rPr>
              <a:t>Jeremy Draws a Monster</a:t>
            </a:r>
          </a:p>
        </p:txBody>
      </p:sp>
      <p:sp>
        <p:nvSpPr>
          <p:cNvPr id="16" name="Subtitle 15"/>
          <p:cNvSpPr>
            <a:spLocks noGrp="1"/>
          </p:cNvSpPr>
          <p:nvPr>
            <p:ph type="subTitle" idx="1"/>
          </p:nvPr>
        </p:nvSpPr>
        <p:spPr/>
        <p:txBody>
          <a:bodyPr/>
          <a:lstStyle/>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9-7-10 005.jpg"/>
          <p:cNvPicPr>
            <a:picLocks noChangeAspect="1"/>
          </p:cNvPicPr>
          <p:nvPr/>
        </p:nvPicPr>
        <p:blipFill>
          <a:blip r:embed="rId2" cstate="print"/>
          <a:stretch>
            <a:fillRect/>
          </a:stretch>
        </p:blipFill>
        <p:spPr>
          <a:xfrm>
            <a:off x="304800" y="381000"/>
            <a:ext cx="3810000" cy="2857500"/>
          </a:xfrm>
          <a:prstGeom prst="rect">
            <a:avLst/>
          </a:prstGeom>
        </p:spPr>
      </p:pic>
      <p:pic>
        <p:nvPicPr>
          <p:cNvPr id="6" name="Picture 5" descr="9-8-10 017.jpg"/>
          <p:cNvPicPr>
            <a:picLocks noChangeAspect="1"/>
          </p:cNvPicPr>
          <p:nvPr/>
        </p:nvPicPr>
        <p:blipFill>
          <a:blip r:embed="rId3" cstate="print"/>
          <a:stretch>
            <a:fillRect/>
          </a:stretch>
        </p:blipFill>
        <p:spPr>
          <a:xfrm>
            <a:off x="4648200" y="381000"/>
            <a:ext cx="3810000" cy="2857500"/>
          </a:xfrm>
          <a:prstGeom prst="rect">
            <a:avLst/>
          </a:prstGeom>
        </p:spPr>
      </p:pic>
      <p:pic>
        <p:nvPicPr>
          <p:cNvPr id="7" name="Picture 6" descr="9-8-10 021.jpg"/>
          <p:cNvPicPr>
            <a:picLocks noChangeAspect="1"/>
          </p:cNvPicPr>
          <p:nvPr/>
        </p:nvPicPr>
        <p:blipFill>
          <a:blip r:embed="rId4" cstate="print"/>
          <a:stretch>
            <a:fillRect/>
          </a:stretch>
        </p:blipFill>
        <p:spPr>
          <a:xfrm>
            <a:off x="304800" y="3581400"/>
            <a:ext cx="3810000" cy="2857500"/>
          </a:xfrm>
          <a:prstGeom prst="rect">
            <a:avLst/>
          </a:prstGeom>
        </p:spPr>
      </p:pic>
      <p:sp>
        <p:nvSpPr>
          <p:cNvPr id="8" name="TextBox 7"/>
          <p:cNvSpPr txBox="1"/>
          <p:nvPr/>
        </p:nvSpPr>
        <p:spPr>
          <a:xfrm>
            <a:off x="4191000" y="3733800"/>
            <a:ext cx="4766369" cy="2308324"/>
          </a:xfrm>
          <a:prstGeom prst="rect">
            <a:avLst/>
          </a:prstGeom>
          <a:noFill/>
        </p:spPr>
        <p:txBody>
          <a:bodyPr wrap="none" rtlCol="0">
            <a:spAutoFit/>
          </a:bodyPr>
          <a:lstStyle/>
          <a:p>
            <a:pPr algn="ctr"/>
            <a:r>
              <a:rPr lang="en-US" sz="4800" dirty="0"/>
              <a:t>What will </a:t>
            </a:r>
          </a:p>
          <a:p>
            <a:pPr algn="ctr"/>
            <a:r>
              <a:rPr lang="en-US" sz="4800" dirty="0"/>
              <a:t>your </a:t>
            </a:r>
          </a:p>
          <a:p>
            <a:pPr algn="ctr"/>
            <a:r>
              <a:rPr lang="en-US" sz="4800" dirty="0"/>
              <a:t>monster look like?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My Monster</a:t>
            </a:r>
            <a:endParaRPr lang="en-US" dirty="0"/>
          </a:p>
        </p:txBody>
      </p:sp>
      <p:sp>
        <p:nvSpPr>
          <p:cNvPr id="3" name="Content Placeholder 2"/>
          <p:cNvSpPr>
            <a:spLocks noGrp="1"/>
          </p:cNvSpPr>
          <p:nvPr>
            <p:ph idx="1"/>
          </p:nvPr>
        </p:nvSpPr>
        <p:spPr/>
        <p:txBody>
          <a:bodyPr>
            <a:normAutofit/>
          </a:bodyPr>
          <a:lstStyle/>
          <a:p>
            <a:r>
              <a:rPr lang="en-US" sz="4800" dirty="0"/>
              <a:t>My monsters name is…</a:t>
            </a:r>
          </a:p>
          <a:p>
            <a:r>
              <a:rPr lang="en-US" sz="4800" dirty="0"/>
              <a:t>My monster eats…</a:t>
            </a:r>
          </a:p>
          <a:p>
            <a:r>
              <a:rPr lang="en-US" sz="4800" dirty="0"/>
              <a:t>My monster lives in…</a:t>
            </a:r>
          </a:p>
          <a:p>
            <a:r>
              <a:rPr lang="en-US" sz="4800" dirty="0"/>
              <a:t>My monster likes to play…</a:t>
            </a:r>
          </a:p>
          <a:p>
            <a:r>
              <a:rPr lang="en-US" sz="4800" dirty="0"/>
              <a:t>My monster is good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txBox="1">
            <a:spLocks/>
          </p:cNvSpPr>
          <p:nvPr/>
        </p:nvSpPr>
        <p:spPr>
          <a:xfrm>
            <a:off x="304800" y="1295400"/>
            <a:ext cx="8153400" cy="990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normalizeH="0" baseline="0" noProof="0" dirty="0">
                <a:ln w="18000">
                  <a:solidFill>
                    <a:schemeClr val="accent2">
                      <a:satMod val="140000"/>
                    </a:schemeClr>
                  </a:solidFill>
                  <a:prstDash val="solid"/>
                  <a:miter lim="800000"/>
                </a:ln>
                <a:noFill/>
                <a:effectLst>
                  <a:outerShdw blurRad="25500" dist="23000" dir="7020000" algn="tl">
                    <a:srgbClr val="000000">
                      <a:alpha val="50000"/>
                    </a:srgbClr>
                  </a:outerShdw>
                </a:effectLst>
                <a:uLnTx/>
                <a:uFillTx/>
                <a:latin typeface="Aharoni" panose="02010803020104030203" pitchFamily="2" charset="-79"/>
                <a:ea typeface="+mj-ea"/>
                <a:cs typeface="Aharoni" panose="02010803020104030203" pitchFamily="2" charset="-79"/>
              </a:rPr>
              <a:t>Two Types of Shapes</a:t>
            </a:r>
          </a:p>
        </p:txBody>
      </p:sp>
      <p:sp>
        <p:nvSpPr>
          <p:cNvPr id="9" name="Content Placeholder 1"/>
          <p:cNvSpPr txBox="1">
            <a:spLocks/>
          </p:cNvSpPr>
          <p:nvPr/>
        </p:nvSpPr>
        <p:spPr>
          <a:xfrm>
            <a:off x="228600" y="2057400"/>
            <a:ext cx="3886200" cy="23622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a:ln>
                  <a:noFill/>
                </a:ln>
                <a:solidFill>
                  <a:schemeClr val="tx1"/>
                </a:solidFill>
                <a:effectLst/>
                <a:uLnTx/>
                <a:uFillTx/>
                <a:latin typeface="+mn-lt"/>
                <a:ea typeface="+mn-ea"/>
                <a:cs typeface="+mn-cs"/>
              </a:rPr>
              <a:t>Organic</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Free form &amp; curved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What type of shapes are organic?</a:t>
            </a:r>
          </a:p>
        </p:txBody>
      </p:sp>
      <p:sp>
        <p:nvSpPr>
          <p:cNvPr id="10" name="Content Placeholder 2"/>
          <p:cNvSpPr txBox="1">
            <a:spLocks/>
          </p:cNvSpPr>
          <p:nvPr/>
        </p:nvSpPr>
        <p:spPr>
          <a:xfrm>
            <a:off x="5029200" y="2057400"/>
            <a:ext cx="3886200" cy="23622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a:ln>
                  <a:noFill/>
                </a:ln>
                <a:solidFill>
                  <a:schemeClr val="tx1"/>
                </a:solidFill>
                <a:effectLst/>
                <a:uLnTx/>
                <a:uFillTx/>
                <a:latin typeface="+mn-lt"/>
                <a:ea typeface="+mn-ea"/>
                <a:cs typeface="+mn-cs"/>
              </a:rPr>
              <a:t>Geometric</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Precise and regular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What type of shapes are geometric?</a:t>
            </a:r>
          </a:p>
        </p:txBody>
      </p:sp>
      <p:sp>
        <p:nvSpPr>
          <p:cNvPr id="14" name="TextBox 13"/>
          <p:cNvSpPr txBox="1"/>
          <p:nvPr/>
        </p:nvSpPr>
        <p:spPr>
          <a:xfrm>
            <a:off x="0" y="152400"/>
            <a:ext cx="9144000" cy="1000274"/>
          </a:xfrm>
          <a:prstGeom prst="rect">
            <a:avLst/>
          </a:prstGeom>
          <a:noFill/>
        </p:spPr>
        <p:txBody>
          <a:bodyPr wrap="square" rtlCol="0">
            <a:spAutoFit/>
          </a:bodyPr>
          <a:lstStyle/>
          <a:p>
            <a:pPr algn="ctr"/>
            <a:r>
              <a:rPr lang="en-US" sz="3200" dirty="0"/>
              <a:t>Shape:</a:t>
            </a:r>
          </a:p>
          <a:p>
            <a:pPr algn="ctr"/>
            <a:r>
              <a:rPr lang="en-US" sz="2700" dirty="0"/>
              <a:t>art element that uses lines or color to create an enclosed space</a:t>
            </a:r>
          </a:p>
        </p:txBody>
      </p:sp>
      <p:sp>
        <p:nvSpPr>
          <p:cNvPr id="15" name="Oval 14"/>
          <p:cNvSpPr/>
          <p:nvPr/>
        </p:nvSpPr>
        <p:spPr>
          <a:xfrm>
            <a:off x="7924800" y="4343400"/>
            <a:ext cx="91440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629400" y="4343400"/>
            <a:ext cx="838200" cy="838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60000"/>
                  <a:lumOff val="40000"/>
                </a:schemeClr>
              </a:solidFill>
            </a:endParaRPr>
          </a:p>
        </p:txBody>
      </p:sp>
      <p:sp>
        <p:nvSpPr>
          <p:cNvPr id="17" name="5-Point Star 16"/>
          <p:cNvSpPr/>
          <p:nvPr/>
        </p:nvSpPr>
        <p:spPr>
          <a:xfrm>
            <a:off x="5257800" y="4267200"/>
            <a:ext cx="1066800" cy="10668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a:off x="5257800" y="5562600"/>
            <a:ext cx="1060704" cy="914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Decision 18"/>
          <p:cNvSpPr/>
          <p:nvPr/>
        </p:nvSpPr>
        <p:spPr>
          <a:xfrm rot="5400000">
            <a:off x="6438900" y="5600700"/>
            <a:ext cx="1143000" cy="9144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organic-shapes-examples-765.jpg"/>
          <p:cNvPicPr>
            <a:picLocks noChangeAspect="1"/>
          </p:cNvPicPr>
          <p:nvPr/>
        </p:nvPicPr>
        <p:blipFill>
          <a:blip r:embed="rId3" cstate="print"/>
          <a:stretch>
            <a:fillRect/>
          </a:stretch>
        </p:blipFill>
        <p:spPr>
          <a:xfrm>
            <a:off x="381000" y="4191000"/>
            <a:ext cx="3657600" cy="2438400"/>
          </a:xfrm>
          <a:prstGeom prst="rect">
            <a:avLst/>
          </a:prstGeom>
        </p:spPr>
      </p:pic>
      <p:sp>
        <p:nvSpPr>
          <p:cNvPr id="21" name="Flowchart: Process 20"/>
          <p:cNvSpPr/>
          <p:nvPr/>
        </p:nvSpPr>
        <p:spPr>
          <a:xfrm rot="5400000">
            <a:off x="7848600" y="5715000"/>
            <a:ext cx="1066800" cy="612648"/>
          </a:xfrm>
          <a:prstGeom prst="flowChartProcess">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heckerboard(across)">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checkerboard(across)">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checkerboard(across)">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checkerboard(across)">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checkerboard(across)">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304800" y="609600"/>
            <a:ext cx="4040188" cy="533400"/>
          </a:xfrm>
        </p:spPr>
        <p:txBody>
          <a:bodyPr>
            <a:normAutofit lnSpcReduction="10000"/>
          </a:bodyPr>
          <a:lstStyle/>
          <a:p>
            <a:pPr algn="ctr">
              <a:buNone/>
            </a:pPr>
            <a:r>
              <a:rPr lang="en-US" sz="3200" b="1" dirty="0"/>
              <a:t>Geometric</a:t>
            </a:r>
          </a:p>
          <a:p>
            <a:pPr>
              <a:buNone/>
            </a:pPr>
            <a:endParaRPr lang="en-US" dirty="0"/>
          </a:p>
        </p:txBody>
      </p:sp>
      <p:sp>
        <p:nvSpPr>
          <p:cNvPr id="9" name="Content Placeholder 8"/>
          <p:cNvSpPr>
            <a:spLocks noGrp="1"/>
          </p:cNvSpPr>
          <p:nvPr>
            <p:ph sz="quarter" idx="4"/>
          </p:nvPr>
        </p:nvSpPr>
        <p:spPr>
          <a:xfrm>
            <a:off x="4724400" y="533400"/>
            <a:ext cx="4041775" cy="533400"/>
          </a:xfrm>
        </p:spPr>
        <p:txBody>
          <a:bodyPr>
            <a:noAutofit/>
          </a:bodyPr>
          <a:lstStyle/>
          <a:p>
            <a:pPr algn="ctr">
              <a:buNone/>
            </a:pPr>
            <a:r>
              <a:rPr lang="en-US" sz="3200" b="1" dirty="0"/>
              <a:t>Organic</a:t>
            </a:r>
          </a:p>
        </p:txBody>
      </p:sp>
      <p:sp>
        <p:nvSpPr>
          <p:cNvPr id="14" name="TextBox 13"/>
          <p:cNvSpPr txBox="1"/>
          <p:nvPr/>
        </p:nvSpPr>
        <p:spPr>
          <a:xfrm>
            <a:off x="914400" y="5562600"/>
            <a:ext cx="2590800" cy="1015663"/>
          </a:xfrm>
          <a:prstGeom prst="rect">
            <a:avLst/>
          </a:prstGeom>
          <a:noFill/>
        </p:spPr>
        <p:txBody>
          <a:bodyPr wrap="square" rtlCol="0">
            <a:spAutoFit/>
          </a:bodyPr>
          <a:lstStyle/>
          <a:p>
            <a:pPr algn="ctr"/>
            <a:r>
              <a:rPr lang="en-US" sz="2000" dirty="0"/>
              <a:t>Pablo Picasso </a:t>
            </a:r>
          </a:p>
          <a:p>
            <a:pPr algn="ctr"/>
            <a:r>
              <a:rPr lang="en-US" sz="2000" dirty="0"/>
              <a:t>“Three Musicians”, 1921 </a:t>
            </a:r>
          </a:p>
        </p:txBody>
      </p:sp>
      <p:sp>
        <p:nvSpPr>
          <p:cNvPr id="15" name="TextBox 14"/>
          <p:cNvSpPr txBox="1"/>
          <p:nvPr/>
        </p:nvSpPr>
        <p:spPr>
          <a:xfrm>
            <a:off x="4648200" y="5486400"/>
            <a:ext cx="4191000" cy="1015663"/>
          </a:xfrm>
          <a:prstGeom prst="rect">
            <a:avLst/>
          </a:prstGeom>
          <a:noFill/>
        </p:spPr>
        <p:txBody>
          <a:bodyPr wrap="square" rtlCol="0">
            <a:spAutoFit/>
          </a:bodyPr>
          <a:lstStyle/>
          <a:p>
            <a:pPr algn="ctr"/>
            <a:r>
              <a:rPr lang="en-US" sz="2000" dirty="0"/>
              <a:t>Pablo Picasso</a:t>
            </a:r>
          </a:p>
          <a:p>
            <a:pPr algn="ctr"/>
            <a:r>
              <a:rPr lang="en-US" sz="2000" dirty="0"/>
              <a:t>“Large Still Life with a Pedestal Table”, 1931</a:t>
            </a:r>
          </a:p>
        </p:txBody>
      </p:sp>
      <p:pic>
        <p:nvPicPr>
          <p:cNvPr id="22" name="Picture 21" descr="Picasso_three_musicians_moma_2006.jpg"/>
          <p:cNvPicPr>
            <a:picLocks noChangeAspect="1"/>
          </p:cNvPicPr>
          <p:nvPr/>
        </p:nvPicPr>
        <p:blipFill>
          <a:blip r:embed="rId3" cstate="print"/>
          <a:stretch>
            <a:fillRect/>
          </a:stretch>
        </p:blipFill>
        <p:spPr>
          <a:xfrm>
            <a:off x="590120" y="1295400"/>
            <a:ext cx="3600880" cy="3886200"/>
          </a:xfrm>
          <a:prstGeom prst="rect">
            <a:avLst/>
          </a:prstGeom>
        </p:spPr>
      </p:pic>
      <p:pic>
        <p:nvPicPr>
          <p:cNvPr id="23" name="Picture 22" descr="Large-Still-Life-on-Pedestal-Table-Giclee.jpg"/>
          <p:cNvPicPr>
            <a:picLocks noChangeAspect="1"/>
          </p:cNvPicPr>
          <p:nvPr/>
        </p:nvPicPr>
        <p:blipFill>
          <a:blip r:embed="rId4" cstate="print"/>
          <a:stretch>
            <a:fillRect/>
          </a:stretch>
        </p:blipFill>
        <p:spPr>
          <a:xfrm>
            <a:off x="5410200" y="1295400"/>
            <a:ext cx="2637453" cy="387705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600200" y="0"/>
            <a:ext cx="6096000" cy="1069975"/>
          </a:xfrm>
        </p:spPr>
        <p:txBody>
          <a:bodyPr>
            <a:normAutofit/>
          </a:bodyPr>
          <a:lstStyle/>
          <a:p>
            <a:r>
              <a:rPr lang="en-US" sz="6000" dirty="0">
                <a:solidFill>
                  <a:srgbClr val="002060"/>
                </a:solidFill>
              </a:rPr>
              <a:t>Pablo Picasso</a:t>
            </a:r>
          </a:p>
        </p:txBody>
      </p:sp>
      <p:sp>
        <p:nvSpPr>
          <p:cNvPr id="8" name="Subtitle 7"/>
          <p:cNvSpPr>
            <a:spLocks noGrp="1"/>
          </p:cNvSpPr>
          <p:nvPr>
            <p:ph type="subTitle" idx="1"/>
          </p:nvPr>
        </p:nvSpPr>
        <p:spPr>
          <a:xfrm>
            <a:off x="0" y="1066800"/>
            <a:ext cx="9144000" cy="5791200"/>
          </a:xfrm>
        </p:spPr>
        <p:txBody>
          <a:bodyPr>
            <a:normAutofit fontScale="92500" lnSpcReduction="20000"/>
          </a:bodyPr>
          <a:lstStyle/>
          <a:p>
            <a:pPr algn="l"/>
            <a:r>
              <a:rPr lang="en-US" b="1" dirty="0">
                <a:solidFill>
                  <a:schemeClr val="tx1"/>
                </a:solidFill>
              </a:rPr>
              <a:t>*    Pablo Picasso</a:t>
            </a:r>
            <a:r>
              <a:rPr lang="en-US" dirty="0">
                <a:solidFill>
                  <a:schemeClr val="tx1"/>
                </a:solidFill>
              </a:rPr>
              <a:t> was born on October 25, 1881 in Spain. Very young Pablo showed an interest in drawing. His first words were "</a:t>
            </a:r>
            <a:r>
              <a:rPr lang="en-US" dirty="0" err="1">
                <a:solidFill>
                  <a:schemeClr val="tx1"/>
                </a:solidFill>
              </a:rPr>
              <a:t>piz</a:t>
            </a:r>
            <a:r>
              <a:rPr lang="en-US" dirty="0">
                <a:solidFill>
                  <a:schemeClr val="tx1"/>
                </a:solidFill>
              </a:rPr>
              <a:t>, </a:t>
            </a:r>
            <a:r>
              <a:rPr lang="en-US" dirty="0" err="1">
                <a:solidFill>
                  <a:schemeClr val="tx1"/>
                </a:solidFill>
              </a:rPr>
              <a:t>piz</a:t>
            </a:r>
            <a:r>
              <a:rPr lang="en-US" dirty="0">
                <a:solidFill>
                  <a:schemeClr val="tx1"/>
                </a:solidFill>
              </a:rPr>
              <a:t>", which is short for "</a:t>
            </a:r>
            <a:r>
              <a:rPr lang="en-US" dirty="0" err="1">
                <a:solidFill>
                  <a:schemeClr val="tx1"/>
                </a:solidFill>
              </a:rPr>
              <a:t>lapiz</a:t>
            </a:r>
            <a:r>
              <a:rPr lang="en-US" dirty="0">
                <a:solidFill>
                  <a:schemeClr val="tx1"/>
                </a:solidFill>
              </a:rPr>
              <a:t>", the Spanish word for pencil.</a:t>
            </a:r>
          </a:p>
          <a:p>
            <a:pPr algn="l"/>
            <a:endParaRPr lang="en-US" dirty="0">
              <a:solidFill>
                <a:schemeClr val="tx1"/>
              </a:solidFill>
            </a:endParaRPr>
          </a:p>
          <a:p>
            <a:pPr algn="l"/>
            <a:r>
              <a:rPr lang="en-US" dirty="0">
                <a:solidFill>
                  <a:schemeClr val="tx1"/>
                </a:solidFill>
              </a:rPr>
              <a:t>*    Picasso finished his first painting at age 9</a:t>
            </a:r>
          </a:p>
          <a:p>
            <a:pPr algn="l"/>
            <a:endParaRPr lang="en-US" dirty="0">
              <a:solidFill>
                <a:schemeClr val="tx1"/>
              </a:solidFill>
            </a:endParaRPr>
          </a:p>
          <a:p>
            <a:pPr algn="l"/>
            <a:r>
              <a:rPr lang="en-US" dirty="0">
                <a:solidFill>
                  <a:schemeClr val="tx1"/>
                </a:solidFill>
              </a:rPr>
              <a:t>*    At 13 he Picasso went to a Top art school but the          teachers wanted him to paint their way not his. So he left.</a:t>
            </a:r>
          </a:p>
          <a:p>
            <a:pPr algn="l"/>
            <a:endParaRPr lang="en-US" dirty="0">
              <a:solidFill>
                <a:schemeClr val="tx1"/>
              </a:solidFill>
            </a:endParaRPr>
          </a:p>
          <a:p>
            <a:pPr algn="l"/>
            <a:r>
              <a:rPr lang="en-US" dirty="0">
                <a:solidFill>
                  <a:schemeClr val="tx1"/>
                </a:solidFill>
              </a:rPr>
              <a:t>*    Picasso moved to Paris and helped start a new type of art called cubism, a type of art that used geometric shapes, and became one of the most famous painters in the world.</a:t>
            </a:r>
          </a:p>
          <a:p>
            <a:pPr algn="l"/>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onster4.jpg"/>
          <p:cNvPicPr>
            <a:picLocks noChangeAspect="1"/>
          </p:cNvPicPr>
          <p:nvPr/>
        </p:nvPicPr>
        <p:blipFill>
          <a:blip r:embed="rId3" cstate="print"/>
          <a:stretch>
            <a:fillRect/>
          </a:stretch>
        </p:blipFill>
        <p:spPr>
          <a:xfrm>
            <a:off x="990600" y="0"/>
            <a:ext cx="7467600"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9-7-10 005.jpg"/>
          <p:cNvPicPr>
            <a:picLocks noChangeAspect="1"/>
          </p:cNvPicPr>
          <p:nvPr/>
        </p:nvPicPr>
        <p:blipFill>
          <a:blip r:embed="rId3" cstate="print"/>
          <a:stretch>
            <a:fillRect/>
          </a:stretch>
        </p:blipFill>
        <p:spPr>
          <a:xfrm>
            <a:off x="304800" y="381000"/>
            <a:ext cx="3810000" cy="2857500"/>
          </a:xfrm>
          <a:prstGeom prst="rect">
            <a:avLst/>
          </a:prstGeom>
        </p:spPr>
      </p:pic>
      <p:pic>
        <p:nvPicPr>
          <p:cNvPr id="6" name="Picture 5" descr="9-8-10 017.jpg"/>
          <p:cNvPicPr>
            <a:picLocks noChangeAspect="1"/>
          </p:cNvPicPr>
          <p:nvPr/>
        </p:nvPicPr>
        <p:blipFill>
          <a:blip r:embed="rId4" cstate="print"/>
          <a:stretch>
            <a:fillRect/>
          </a:stretch>
        </p:blipFill>
        <p:spPr>
          <a:xfrm>
            <a:off x="4648200" y="381000"/>
            <a:ext cx="3810000" cy="2857500"/>
          </a:xfrm>
          <a:prstGeom prst="rect">
            <a:avLst/>
          </a:prstGeom>
        </p:spPr>
      </p:pic>
      <p:pic>
        <p:nvPicPr>
          <p:cNvPr id="7" name="Picture 6" descr="9-8-10 021.jpg"/>
          <p:cNvPicPr>
            <a:picLocks noChangeAspect="1"/>
          </p:cNvPicPr>
          <p:nvPr/>
        </p:nvPicPr>
        <p:blipFill>
          <a:blip r:embed="rId5" cstate="print"/>
          <a:stretch>
            <a:fillRect/>
          </a:stretch>
        </p:blipFill>
        <p:spPr>
          <a:xfrm>
            <a:off x="304800" y="3581400"/>
            <a:ext cx="3810000" cy="2857500"/>
          </a:xfrm>
          <a:prstGeom prst="rect">
            <a:avLst/>
          </a:prstGeom>
        </p:spPr>
      </p:pic>
      <p:sp>
        <p:nvSpPr>
          <p:cNvPr id="8" name="TextBox 7"/>
          <p:cNvSpPr txBox="1"/>
          <p:nvPr/>
        </p:nvSpPr>
        <p:spPr>
          <a:xfrm>
            <a:off x="4572000" y="4191000"/>
            <a:ext cx="4267200" cy="830997"/>
          </a:xfrm>
          <a:prstGeom prst="rect">
            <a:avLst/>
          </a:prstGeom>
          <a:noFill/>
        </p:spPr>
        <p:txBody>
          <a:bodyPr wrap="square" rtlCol="0">
            <a:spAutoFit/>
          </a:bodyPr>
          <a:lstStyle/>
          <a:p>
            <a:pPr algn="ctr"/>
            <a:r>
              <a:rPr lang="en-US" sz="4800" dirty="0"/>
              <a:t>Monster Picasso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nsters1 001.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nsters1 002.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nsters1 003.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1915</TotalTime>
  <Words>516</Words>
  <Application>Microsoft Office PowerPoint</Application>
  <PresentationFormat>On-screen Show (4:3)</PresentationFormat>
  <Paragraphs>52</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Aharoni</vt:lpstr>
      <vt:lpstr>Arial</vt:lpstr>
      <vt:lpstr>Calibri</vt:lpstr>
      <vt:lpstr>Office Theme</vt:lpstr>
      <vt:lpstr>Jeremy Draws a Monster</vt:lpstr>
      <vt:lpstr>PowerPoint Presentation</vt:lpstr>
      <vt:lpstr>PowerPoint Presentation</vt:lpstr>
      <vt:lpstr>Pablo Picasso</vt:lpstr>
      <vt:lpstr>PowerPoint Presentation</vt:lpstr>
      <vt:lpstr>PowerPoint Presentation</vt:lpstr>
      <vt:lpstr>PowerPoint Presentation</vt:lpstr>
      <vt:lpstr>PowerPoint Presentation</vt:lpstr>
      <vt:lpstr>PowerPoint Presentation</vt:lpstr>
      <vt:lpstr>PowerPoint Presentation</vt:lpstr>
      <vt:lpstr>My Monster</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 heady</dc:creator>
  <cp:lastModifiedBy>katie heady</cp:lastModifiedBy>
  <cp:revision>40</cp:revision>
  <dcterms:created xsi:type="dcterms:W3CDTF">2013-11-05T23:44:39Z</dcterms:created>
  <dcterms:modified xsi:type="dcterms:W3CDTF">2023-09-22T09:26:49Z</dcterms:modified>
</cp:coreProperties>
</file>